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6"/>
  </p:notesMasterIdLst>
  <p:handoutMasterIdLst>
    <p:handoutMasterId r:id="rId157"/>
  </p:handoutMasterIdLst>
  <p:sldIdLst>
    <p:sldId id="400" r:id="rId5"/>
    <p:sldId id="256" r:id="rId6"/>
    <p:sldId id="300" r:id="rId7"/>
    <p:sldId id="302" r:id="rId8"/>
    <p:sldId id="304" r:id="rId9"/>
    <p:sldId id="384" r:id="rId10"/>
    <p:sldId id="505" r:id="rId11"/>
    <p:sldId id="506" r:id="rId12"/>
    <p:sldId id="507" r:id="rId13"/>
    <p:sldId id="508" r:id="rId14"/>
    <p:sldId id="530" r:id="rId15"/>
    <p:sldId id="531" r:id="rId16"/>
    <p:sldId id="532" r:id="rId17"/>
    <p:sldId id="533" r:id="rId18"/>
    <p:sldId id="534" r:id="rId19"/>
    <p:sldId id="552" r:id="rId20"/>
    <p:sldId id="553" r:id="rId21"/>
    <p:sldId id="554" r:id="rId22"/>
    <p:sldId id="535" r:id="rId23"/>
    <p:sldId id="536" r:id="rId24"/>
    <p:sldId id="537" r:id="rId25"/>
    <p:sldId id="555" r:id="rId26"/>
    <p:sldId id="556" r:id="rId27"/>
    <p:sldId id="557" r:id="rId28"/>
    <p:sldId id="451" r:id="rId29"/>
    <p:sldId id="452" r:id="rId30"/>
    <p:sldId id="453" r:id="rId31"/>
    <p:sldId id="454" r:id="rId32"/>
    <p:sldId id="587" r:id="rId33"/>
    <p:sldId id="455" r:id="rId34"/>
    <p:sldId id="456" r:id="rId35"/>
    <p:sldId id="457" r:id="rId36"/>
    <p:sldId id="458" r:id="rId37"/>
    <p:sldId id="588" r:id="rId38"/>
    <p:sldId id="589" r:id="rId39"/>
    <p:sldId id="590" r:id="rId40"/>
    <p:sldId id="591" r:id="rId41"/>
    <p:sldId id="522" r:id="rId42"/>
    <p:sldId id="523" r:id="rId43"/>
    <p:sldId id="524" r:id="rId44"/>
    <p:sldId id="538" r:id="rId45"/>
    <p:sldId id="539" r:id="rId46"/>
    <p:sldId id="540" r:id="rId47"/>
    <p:sldId id="541" r:id="rId48"/>
    <p:sldId id="542" r:id="rId49"/>
    <p:sldId id="303" r:id="rId50"/>
    <p:sldId id="459" r:id="rId51"/>
    <p:sldId id="460" r:id="rId52"/>
    <p:sldId id="461" r:id="rId53"/>
    <p:sldId id="462" r:id="rId54"/>
    <p:sldId id="514" r:id="rId55"/>
    <p:sldId id="515" r:id="rId56"/>
    <p:sldId id="516" r:id="rId57"/>
    <p:sldId id="517" r:id="rId58"/>
    <p:sldId id="463" r:id="rId59"/>
    <p:sldId id="464" r:id="rId60"/>
    <p:sldId id="465" r:id="rId61"/>
    <p:sldId id="466" r:id="rId62"/>
    <p:sldId id="467" r:id="rId63"/>
    <p:sldId id="468" r:id="rId64"/>
    <p:sldId id="469" r:id="rId65"/>
    <p:sldId id="470" r:id="rId66"/>
    <p:sldId id="471" r:id="rId67"/>
    <p:sldId id="502" r:id="rId68"/>
    <p:sldId id="503" r:id="rId69"/>
    <p:sldId id="504" r:id="rId70"/>
    <p:sldId id="518" r:id="rId71"/>
    <p:sldId id="519" r:id="rId72"/>
    <p:sldId id="520" r:id="rId73"/>
    <p:sldId id="525" r:id="rId74"/>
    <p:sldId id="526" r:id="rId75"/>
    <p:sldId id="527" r:id="rId76"/>
    <p:sldId id="528" r:id="rId77"/>
    <p:sldId id="529" r:id="rId78"/>
    <p:sldId id="549" r:id="rId79"/>
    <p:sldId id="566" r:id="rId80"/>
    <p:sldId id="567" r:id="rId81"/>
    <p:sldId id="582" r:id="rId82"/>
    <p:sldId id="583" r:id="rId83"/>
    <p:sldId id="584" r:id="rId84"/>
    <p:sldId id="585" r:id="rId85"/>
    <p:sldId id="415" r:id="rId86"/>
    <p:sldId id="416" r:id="rId87"/>
    <p:sldId id="472" r:id="rId88"/>
    <p:sldId id="473" r:id="rId89"/>
    <p:sldId id="474" r:id="rId90"/>
    <p:sldId id="475" r:id="rId91"/>
    <p:sldId id="476" r:id="rId92"/>
    <p:sldId id="477" r:id="rId93"/>
    <p:sldId id="478" r:id="rId94"/>
    <p:sldId id="479" r:id="rId95"/>
    <p:sldId id="480" r:id="rId96"/>
    <p:sldId id="481" r:id="rId97"/>
    <p:sldId id="483" r:id="rId98"/>
    <p:sldId id="484" r:id="rId99"/>
    <p:sldId id="485" r:id="rId100"/>
    <p:sldId id="550" r:id="rId101"/>
    <p:sldId id="551" r:id="rId102"/>
    <p:sldId id="509" r:id="rId103"/>
    <p:sldId id="510" r:id="rId104"/>
    <p:sldId id="511" r:id="rId105"/>
    <p:sldId id="512" r:id="rId106"/>
    <p:sldId id="513" r:id="rId107"/>
    <p:sldId id="572" r:id="rId108"/>
    <p:sldId id="573" r:id="rId109"/>
    <p:sldId id="486" r:id="rId110"/>
    <p:sldId id="487" r:id="rId111"/>
    <p:sldId id="488" r:id="rId112"/>
    <p:sldId id="489" r:id="rId113"/>
    <p:sldId id="498" r:id="rId114"/>
    <p:sldId id="500" r:id="rId115"/>
    <p:sldId id="501" r:id="rId116"/>
    <p:sldId id="546" r:id="rId117"/>
    <p:sldId id="547" r:id="rId118"/>
    <p:sldId id="548" r:id="rId119"/>
    <p:sldId id="558" r:id="rId120"/>
    <p:sldId id="560" r:id="rId121"/>
    <p:sldId id="561" r:id="rId122"/>
    <p:sldId id="562" r:id="rId123"/>
    <p:sldId id="563" r:id="rId124"/>
    <p:sldId id="564" r:id="rId125"/>
    <p:sldId id="565" r:id="rId126"/>
    <p:sldId id="568" r:id="rId127"/>
    <p:sldId id="569" r:id="rId128"/>
    <p:sldId id="570" r:id="rId129"/>
    <p:sldId id="580" r:id="rId130"/>
    <p:sldId id="586" r:id="rId131"/>
    <p:sldId id="592" r:id="rId132"/>
    <p:sldId id="593" r:id="rId133"/>
    <p:sldId id="594" r:id="rId134"/>
    <p:sldId id="595" r:id="rId135"/>
    <p:sldId id="596" r:id="rId136"/>
    <p:sldId id="490" r:id="rId137"/>
    <p:sldId id="491" r:id="rId138"/>
    <p:sldId id="492" r:id="rId139"/>
    <p:sldId id="493" r:id="rId140"/>
    <p:sldId id="543" r:id="rId141"/>
    <p:sldId id="544" r:id="rId142"/>
    <p:sldId id="545" r:id="rId143"/>
    <p:sldId id="494" r:id="rId144"/>
    <p:sldId id="495" r:id="rId145"/>
    <p:sldId id="496" r:id="rId146"/>
    <p:sldId id="497" r:id="rId147"/>
    <p:sldId id="574" r:id="rId148"/>
    <p:sldId id="575" r:id="rId149"/>
    <p:sldId id="576" r:id="rId150"/>
    <p:sldId id="577" r:id="rId151"/>
    <p:sldId id="578" r:id="rId152"/>
    <p:sldId id="579" r:id="rId153"/>
    <p:sldId id="406" r:id="rId154"/>
    <p:sldId id="296"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4A71E8-3BC6-4607-9A71-AF5E34C6D7AD}">
          <p14:sldIdLst>
            <p14:sldId id="400"/>
            <p14:sldId id="256"/>
            <p14:sldId id="300"/>
            <p14:sldId id="302"/>
            <p14:sldId id="304"/>
            <p14:sldId id="384"/>
            <p14:sldId id="505"/>
            <p14:sldId id="506"/>
            <p14:sldId id="507"/>
            <p14:sldId id="508"/>
            <p14:sldId id="530"/>
            <p14:sldId id="531"/>
            <p14:sldId id="532"/>
            <p14:sldId id="533"/>
            <p14:sldId id="534"/>
            <p14:sldId id="552"/>
            <p14:sldId id="553"/>
            <p14:sldId id="554"/>
            <p14:sldId id="535"/>
            <p14:sldId id="536"/>
            <p14:sldId id="537"/>
            <p14:sldId id="555"/>
            <p14:sldId id="556"/>
            <p14:sldId id="557"/>
            <p14:sldId id="451"/>
            <p14:sldId id="452"/>
            <p14:sldId id="453"/>
            <p14:sldId id="454"/>
            <p14:sldId id="587"/>
            <p14:sldId id="455"/>
            <p14:sldId id="456"/>
            <p14:sldId id="457"/>
            <p14:sldId id="458"/>
            <p14:sldId id="588"/>
            <p14:sldId id="589"/>
            <p14:sldId id="590"/>
            <p14:sldId id="591"/>
            <p14:sldId id="522"/>
            <p14:sldId id="523"/>
            <p14:sldId id="524"/>
            <p14:sldId id="538"/>
            <p14:sldId id="539"/>
            <p14:sldId id="540"/>
            <p14:sldId id="541"/>
            <p14:sldId id="542"/>
            <p14:sldId id="303"/>
            <p14:sldId id="459"/>
            <p14:sldId id="460"/>
            <p14:sldId id="461"/>
            <p14:sldId id="462"/>
            <p14:sldId id="514"/>
            <p14:sldId id="515"/>
            <p14:sldId id="516"/>
            <p14:sldId id="517"/>
            <p14:sldId id="463"/>
            <p14:sldId id="464"/>
            <p14:sldId id="465"/>
            <p14:sldId id="466"/>
            <p14:sldId id="467"/>
            <p14:sldId id="468"/>
            <p14:sldId id="469"/>
            <p14:sldId id="470"/>
            <p14:sldId id="471"/>
            <p14:sldId id="502"/>
            <p14:sldId id="503"/>
            <p14:sldId id="504"/>
            <p14:sldId id="518"/>
            <p14:sldId id="519"/>
            <p14:sldId id="520"/>
            <p14:sldId id="525"/>
            <p14:sldId id="526"/>
            <p14:sldId id="527"/>
            <p14:sldId id="528"/>
            <p14:sldId id="529"/>
            <p14:sldId id="549"/>
            <p14:sldId id="566"/>
            <p14:sldId id="567"/>
            <p14:sldId id="582"/>
            <p14:sldId id="583"/>
            <p14:sldId id="584"/>
            <p14:sldId id="585"/>
            <p14:sldId id="415"/>
            <p14:sldId id="416"/>
            <p14:sldId id="472"/>
            <p14:sldId id="473"/>
            <p14:sldId id="474"/>
            <p14:sldId id="475"/>
            <p14:sldId id="476"/>
            <p14:sldId id="477"/>
            <p14:sldId id="478"/>
            <p14:sldId id="479"/>
            <p14:sldId id="480"/>
            <p14:sldId id="481"/>
            <p14:sldId id="483"/>
            <p14:sldId id="484"/>
            <p14:sldId id="485"/>
            <p14:sldId id="550"/>
            <p14:sldId id="551"/>
            <p14:sldId id="509"/>
            <p14:sldId id="510"/>
            <p14:sldId id="511"/>
            <p14:sldId id="512"/>
            <p14:sldId id="513"/>
            <p14:sldId id="572"/>
            <p14:sldId id="573"/>
            <p14:sldId id="486"/>
            <p14:sldId id="487"/>
            <p14:sldId id="488"/>
            <p14:sldId id="489"/>
            <p14:sldId id="498"/>
            <p14:sldId id="500"/>
            <p14:sldId id="501"/>
            <p14:sldId id="546"/>
            <p14:sldId id="547"/>
            <p14:sldId id="548"/>
            <p14:sldId id="558"/>
            <p14:sldId id="560"/>
            <p14:sldId id="561"/>
            <p14:sldId id="562"/>
            <p14:sldId id="563"/>
            <p14:sldId id="564"/>
            <p14:sldId id="565"/>
            <p14:sldId id="568"/>
            <p14:sldId id="569"/>
            <p14:sldId id="570"/>
            <p14:sldId id="580"/>
            <p14:sldId id="586"/>
            <p14:sldId id="592"/>
            <p14:sldId id="593"/>
            <p14:sldId id="594"/>
            <p14:sldId id="595"/>
            <p14:sldId id="596"/>
            <p14:sldId id="490"/>
            <p14:sldId id="491"/>
            <p14:sldId id="492"/>
            <p14:sldId id="493"/>
            <p14:sldId id="543"/>
            <p14:sldId id="544"/>
            <p14:sldId id="545"/>
            <p14:sldId id="494"/>
            <p14:sldId id="495"/>
            <p14:sldId id="496"/>
            <p14:sldId id="497"/>
            <p14:sldId id="574"/>
            <p14:sldId id="575"/>
            <p14:sldId id="576"/>
            <p14:sldId id="577"/>
            <p14:sldId id="578"/>
            <p14:sldId id="579"/>
          </p14:sldIdLst>
        </p14:section>
        <p14:section name="Untitled Section" id="{FF925AE0-5414-4F51-B31D-4BD8C7908656}">
          <p14:sldIdLst>
            <p14:sldId id="406"/>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2C8F2-2791-4ABA-96D2-0A0B6ED693B2}" v="18" dt="2025-10-22T18:01:04.47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46" autoAdjust="0"/>
  </p:normalViewPr>
  <p:slideViewPr>
    <p:cSldViewPr snapToGrid="0">
      <p:cViewPr varScale="1">
        <p:scale>
          <a:sx n="78" d="100"/>
          <a:sy n="78" d="100"/>
        </p:scale>
        <p:origin x="878" y="72"/>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microsoft.com/office/2018/10/relationships/authors" Targe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Kelly" userId="9b542cd5-9b92-4c50-9505-5a0a8b41dd00" providerId="ADAL" clId="{FD0C4733-89B8-40B7-BDE7-7D91CC81CF44}"/>
    <pc:docChg chg="undo custSel addSld delSld modSld sldOrd modSection">
      <pc:chgData name="Anne Kelly" userId="9b542cd5-9b92-4c50-9505-5a0a8b41dd00" providerId="ADAL" clId="{FD0C4733-89B8-40B7-BDE7-7D91CC81CF44}" dt="2025-10-22T18:01:07.067" v="76980" actId="2"/>
      <pc:docMkLst>
        <pc:docMk/>
      </pc:docMkLst>
      <pc:sldChg chg="modSp mod">
        <pc:chgData name="Anne Kelly" userId="9b542cd5-9b92-4c50-9505-5a0a8b41dd00" providerId="ADAL" clId="{FD0C4733-89B8-40B7-BDE7-7D91CC81CF44}" dt="2025-09-29T16:45:45.719" v="9069" actId="1076"/>
        <pc:sldMkLst>
          <pc:docMk/>
          <pc:sldMk cId="2259308896" sldId="256"/>
        </pc:sldMkLst>
        <pc:spChg chg="mod">
          <ac:chgData name="Anne Kelly" userId="9b542cd5-9b92-4c50-9505-5a0a8b41dd00" providerId="ADAL" clId="{FD0C4733-89B8-40B7-BDE7-7D91CC81CF44}" dt="2025-09-29T16:45:45.719" v="9069" actId="1076"/>
          <ac:spMkLst>
            <pc:docMk/>
            <pc:sldMk cId="2259308896" sldId="256"/>
            <ac:spMk id="2" creationId="{51DF3D98-3C30-4CFC-8643-C81E829C8C25}"/>
          </ac:spMkLst>
        </pc:spChg>
      </pc:sldChg>
      <pc:sldChg chg="modSp mod">
        <pc:chgData name="Anne Kelly" userId="9b542cd5-9b92-4c50-9505-5a0a8b41dd00" providerId="ADAL" clId="{FD0C4733-89B8-40B7-BDE7-7D91CC81CF44}" dt="2025-10-21T21:32:21.906" v="64167" actId="20577"/>
        <pc:sldMkLst>
          <pc:docMk/>
          <pc:sldMk cId="3537994146" sldId="300"/>
        </pc:sldMkLst>
        <pc:graphicFrameChg chg="mod modGraphic">
          <ac:chgData name="Anne Kelly" userId="9b542cd5-9b92-4c50-9505-5a0a8b41dd00" providerId="ADAL" clId="{FD0C4733-89B8-40B7-BDE7-7D91CC81CF44}" dt="2025-10-21T21:32:21.906" v="64167" actId="20577"/>
          <ac:graphicFrameMkLst>
            <pc:docMk/>
            <pc:sldMk cId="3537994146" sldId="300"/>
            <ac:graphicFrameMk id="5" creationId="{35BDFD29-E7CA-6453-37F0-BAE7A464F22E}"/>
          </ac:graphicFrameMkLst>
        </pc:graphicFrameChg>
      </pc:sldChg>
      <pc:sldChg chg="modSp mod ord">
        <pc:chgData name="Anne Kelly" userId="9b542cd5-9b92-4c50-9505-5a0a8b41dd00" providerId="ADAL" clId="{FD0C4733-89B8-40B7-BDE7-7D91CC81CF44}" dt="2025-10-22T16:30:57.574" v="71325"/>
        <pc:sldMkLst>
          <pc:docMk/>
          <pc:sldMk cId="306281058" sldId="302"/>
        </pc:sldMkLst>
        <pc:graphicFrameChg chg="mod modGraphic">
          <ac:chgData name="Anne Kelly" userId="9b542cd5-9b92-4c50-9505-5a0a8b41dd00" providerId="ADAL" clId="{FD0C4733-89B8-40B7-BDE7-7D91CC81CF44}" dt="2025-10-20T15:35:35.944" v="53401" actId="20577"/>
          <ac:graphicFrameMkLst>
            <pc:docMk/>
            <pc:sldMk cId="306281058" sldId="302"/>
            <ac:graphicFrameMk id="13" creationId="{D20F795C-F855-C732-C373-1B000A64B110}"/>
          </ac:graphicFrameMkLst>
        </pc:graphicFrameChg>
      </pc:sldChg>
      <pc:sldChg chg="modSp mod">
        <pc:chgData name="Anne Kelly" userId="9b542cd5-9b92-4c50-9505-5a0a8b41dd00" providerId="ADAL" clId="{FD0C4733-89B8-40B7-BDE7-7D91CC81CF44}" dt="2025-09-26T20:01:23.785" v="4196" actId="20577"/>
        <pc:sldMkLst>
          <pc:docMk/>
          <pc:sldMk cId="1616249217" sldId="303"/>
        </pc:sldMkLst>
        <pc:spChg chg="mod">
          <ac:chgData name="Anne Kelly" userId="9b542cd5-9b92-4c50-9505-5a0a8b41dd00" providerId="ADAL" clId="{FD0C4733-89B8-40B7-BDE7-7D91CC81CF44}" dt="2025-09-26T19:59:36.627" v="4070" actId="20577"/>
          <ac:spMkLst>
            <pc:docMk/>
            <pc:sldMk cId="1616249217" sldId="303"/>
            <ac:spMk id="2" creationId="{DDCE4EE3-9C35-4B8E-34D6-B47E9A08EC1E}"/>
          </ac:spMkLst>
        </pc:spChg>
        <pc:spChg chg="mod">
          <ac:chgData name="Anne Kelly" userId="9b542cd5-9b92-4c50-9505-5a0a8b41dd00" providerId="ADAL" clId="{FD0C4733-89B8-40B7-BDE7-7D91CC81CF44}" dt="2025-09-26T20:01:23.785" v="4196" actId="20577"/>
          <ac:spMkLst>
            <pc:docMk/>
            <pc:sldMk cId="1616249217" sldId="303"/>
            <ac:spMk id="3" creationId="{18FB3D6F-7F07-2C88-4599-C66159F67080}"/>
          </ac:spMkLst>
        </pc:spChg>
      </pc:sldChg>
      <pc:sldChg chg="modSp mod">
        <pc:chgData name="Anne Kelly" userId="9b542cd5-9b92-4c50-9505-5a0a8b41dd00" providerId="ADAL" clId="{FD0C4733-89B8-40B7-BDE7-7D91CC81CF44}" dt="2025-10-21T23:41:01.033" v="71323" actId="20577"/>
        <pc:sldMkLst>
          <pc:docMk/>
          <pc:sldMk cId="2539783481" sldId="304"/>
        </pc:sldMkLst>
        <pc:spChg chg="mod">
          <ac:chgData name="Anne Kelly" userId="9b542cd5-9b92-4c50-9505-5a0a8b41dd00" providerId="ADAL" clId="{FD0C4733-89B8-40B7-BDE7-7D91CC81CF44}" dt="2025-10-21T23:41:01.033" v="71323" actId="20577"/>
          <ac:spMkLst>
            <pc:docMk/>
            <pc:sldMk cId="2539783481" sldId="304"/>
            <ac:spMk id="2" creationId="{9E6439D1-319D-619F-4AE2-501C6684CF21}"/>
          </ac:spMkLst>
        </pc:spChg>
        <pc:graphicFrameChg chg="modGraphic">
          <ac:chgData name="Anne Kelly" userId="9b542cd5-9b92-4c50-9505-5a0a8b41dd00" providerId="ADAL" clId="{FD0C4733-89B8-40B7-BDE7-7D91CC81CF44}" dt="2025-10-21T23:40:27.201" v="71320" actId="20577"/>
          <ac:graphicFrameMkLst>
            <pc:docMk/>
            <pc:sldMk cId="2539783481" sldId="304"/>
            <ac:graphicFrameMk id="5" creationId="{BAC937A3-0C87-E804-C503-E246C18B26D1}"/>
          </ac:graphicFrameMkLst>
        </pc:graphicFrameChg>
      </pc:sldChg>
      <pc:sldChg chg="del">
        <pc:chgData name="Anne Kelly" userId="9b542cd5-9b92-4c50-9505-5a0a8b41dd00" providerId="ADAL" clId="{FD0C4733-89B8-40B7-BDE7-7D91CC81CF44}" dt="2025-10-13T20:34:10.860" v="16920" actId="2696"/>
        <pc:sldMkLst>
          <pc:docMk/>
          <pc:sldMk cId="4254488523" sldId="305"/>
        </pc:sldMkLst>
      </pc:sldChg>
      <pc:sldChg chg="del">
        <pc:chgData name="Anne Kelly" userId="9b542cd5-9b92-4c50-9505-5a0a8b41dd00" providerId="ADAL" clId="{FD0C4733-89B8-40B7-BDE7-7D91CC81CF44}" dt="2025-10-14T23:30:10.322" v="33749" actId="2696"/>
        <pc:sldMkLst>
          <pc:docMk/>
          <pc:sldMk cId="62379713" sldId="306"/>
        </pc:sldMkLst>
      </pc:sldChg>
      <pc:sldChg chg="del">
        <pc:chgData name="Anne Kelly" userId="9b542cd5-9b92-4c50-9505-5a0a8b41dd00" providerId="ADAL" clId="{FD0C4733-89B8-40B7-BDE7-7D91CC81CF44}" dt="2025-10-10T17:10:47.469" v="15261" actId="2696"/>
        <pc:sldMkLst>
          <pc:docMk/>
          <pc:sldMk cId="324545977" sldId="307"/>
        </pc:sldMkLst>
      </pc:sldChg>
      <pc:sldChg chg="del">
        <pc:chgData name="Anne Kelly" userId="9b542cd5-9b92-4c50-9505-5a0a8b41dd00" providerId="ADAL" clId="{FD0C4733-89B8-40B7-BDE7-7D91CC81CF44}" dt="2025-10-15T23:20:22.184" v="37258" actId="2696"/>
        <pc:sldMkLst>
          <pc:docMk/>
          <pc:sldMk cId="796935560" sldId="308"/>
        </pc:sldMkLst>
      </pc:sldChg>
      <pc:sldChg chg="del">
        <pc:chgData name="Anne Kelly" userId="9b542cd5-9b92-4c50-9505-5a0a8b41dd00" providerId="ADAL" clId="{FD0C4733-89B8-40B7-BDE7-7D91CC81CF44}" dt="2025-10-10T17:10:55.665" v="15262" actId="2696"/>
        <pc:sldMkLst>
          <pc:docMk/>
          <pc:sldMk cId="3751349977" sldId="309"/>
        </pc:sldMkLst>
      </pc:sldChg>
      <pc:sldChg chg="del">
        <pc:chgData name="Anne Kelly" userId="9b542cd5-9b92-4c50-9505-5a0a8b41dd00" providerId="ADAL" clId="{FD0C4733-89B8-40B7-BDE7-7D91CC81CF44}" dt="2025-10-14T23:26:17.412" v="33658" actId="2696"/>
        <pc:sldMkLst>
          <pc:docMk/>
          <pc:sldMk cId="1826399806" sldId="310"/>
        </pc:sldMkLst>
      </pc:sldChg>
      <pc:sldChg chg="del">
        <pc:chgData name="Anne Kelly" userId="9b542cd5-9b92-4c50-9505-5a0a8b41dd00" providerId="ADAL" clId="{FD0C4733-89B8-40B7-BDE7-7D91CC81CF44}" dt="2025-10-16T21:33:47.683" v="40536" actId="2696"/>
        <pc:sldMkLst>
          <pc:docMk/>
          <pc:sldMk cId="3137900423" sldId="311"/>
        </pc:sldMkLst>
      </pc:sldChg>
      <pc:sldChg chg="del">
        <pc:chgData name="Anne Kelly" userId="9b542cd5-9b92-4c50-9505-5a0a8b41dd00" providerId="ADAL" clId="{FD0C4733-89B8-40B7-BDE7-7D91CC81CF44}" dt="2025-10-16T21:33:40.390" v="40535" actId="2696"/>
        <pc:sldMkLst>
          <pc:docMk/>
          <pc:sldMk cId="3015333701" sldId="313"/>
        </pc:sldMkLst>
      </pc:sldChg>
      <pc:sldChg chg="del">
        <pc:chgData name="Anne Kelly" userId="9b542cd5-9b92-4c50-9505-5a0a8b41dd00" providerId="ADAL" clId="{FD0C4733-89B8-40B7-BDE7-7D91CC81CF44}" dt="2025-10-16T21:33:36.589" v="40534" actId="2696"/>
        <pc:sldMkLst>
          <pc:docMk/>
          <pc:sldMk cId="180018090" sldId="314"/>
        </pc:sldMkLst>
      </pc:sldChg>
      <pc:sldChg chg="del">
        <pc:chgData name="Anne Kelly" userId="9b542cd5-9b92-4c50-9505-5a0a8b41dd00" providerId="ADAL" clId="{FD0C4733-89B8-40B7-BDE7-7D91CC81CF44}" dt="2025-10-14T23:30:28.235" v="33754" actId="2696"/>
        <pc:sldMkLst>
          <pc:docMk/>
          <pc:sldMk cId="2161989556" sldId="315"/>
        </pc:sldMkLst>
      </pc:sldChg>
      <pc:sldChg chg="del">
        <pc:chgData name="Anne Kelly" userId="9b542cd5-9b92-4c50-9505-5a0a8b41dd00" providerId="ADAL" clId="{FD0C4733-89B8-40B7-BDE7-7D91CC81CF44}" dt="2025-10-14T23:26:24.024" v="33659" actId="2696"/>
        <pc:sldMkLst>
          <pc:docMk/>
          <pc:sldMk cId="3981260099" sldId="317"/>
        </pc:sldMkLst>
      </pc:sldChg>
      <pc:sldChg chg="del">
        <pc:chgData name="Anne Kelly" userId="9b542cd5-9b92-4c50-9505-5a0a8b41dd00" providerId="ADAL" clId="{FD0C4733-89B8-40B7-BDE7-7D91CC81CF44}" dt="2025-10-14T23:26:27.848" v="33660" actId="2696"/>
        <pc:sldMkLst>
          <pc:docMk/>
          <pc:sldMk cId="2888821266" sldId="318"/>
        </pc:sldMkLst>
      </pc:sldChg>
      <pc:sldChg chg="del">
        <pc:chgData name="Anne Kelly" userId="9b542cd5-9b92-4c50-9505-5a0a8b41dd00" providerId="ADAL" clId="{FD0C4733-89B8-40B7-BDE7-7D91CC81CF44}" dt="2025-10-14T23:26:14" v="33657" actId="2696"/>
        <pc:sldMkLst>
          <pc:docMk/>
          <pc:sldMk cId="1183364718" sldId="319"/>
        </pc:sldMkLst>
      </pc:sldChg>
      <pc:sldChg chg="del">
        <pc:chgData name="Anne Kelly" userId="9b542cd5-9b92-4c50-9505-5a0a8b41dd00" providerId="ADAL" clId="{FD0C4733-89B8-40B7-BDE7-7D91CC81CF44}" dt="2025-10-13T20:33:23.006" v="16915" actId="2696"/>
        <pc:sldMkLst>
          <pc:docMk/>
          <pc:sldMk cId="1293114444" sldId="320"/>
        </pc:sldMkLst>
      </pc:sldChg>
      <pc:sldChg chg="del">
        <pc:chgData name="Anne Kelly" userId="9b542cd5-9b92-4c50-9505-5a0a8b41dd00" providerId="ADAL" clId="{FD0C4733-89B8-40B7-BDE7-7D91CC81CF44}" dt="2025-10-14T23:29:21.409" v="33684" actId="2696"/>
        <pc:sldMkLst>
          <pc:docMk/>
          <pc:sldMk cId="2275465230" sldId="322"/>
        </pc:sldMkLst>
      </pc:sldChg>
      <pc:sldChg chg="del">
        <pc:chgData name="Anne Kelly" userId="9b542cd5-9b92-4c50-9505-5a0a8b41dd00" providerId="ADAL" clId="{FD0C4733-89B8-40B7-BDE7-7D91CC81CF44}" dt="2025-10-16T21:33:19.723" v="40531" actId="2696"/>
        <pc:sldMkLst>
          <pc:docMk/>
          <pc:sldMk cId="3021811358" sldId="323"/>
        </pc:sldMkLst>
      </pc:sldChg>
      <pc:sldChg chg="del">
        <pc:chgData name="Anne Kelly" userId="9b542cd5-9b92-4c50-9505-5a0a8b41dd00" providerId="ADAL" clId="{FD0C4733-89B8-40B7-BDE7-7D91CC81CF44}" dt="2025-10-14T23:25:11.481" v="33649" actId="2696"/>
        <pc:sldMkLst>
          <pc:docMk/>
          <pc:sldMk cId="1953171444" sldId="324"/>
        </pc:sldMkLst>
      </pc:sldChg>
      <pc:sldChg chg="del">
        <pc:chgData name="Anne Kelly" userId="9b542cd5-9b92-4c50-9505-5a0a8b41dd00" providerId="ADAL" clId="{FD0C4733-89B8-40B7-BDE7-7D91CC81CF44}" dt="2025-10-16T21:33:16.683" v="40530" actId="2696"/>
        <pc:sldMkLst>
          <pc:docMk/>
          <pc:sldMk cId="1950660670" sldId="326"/>
        </pc:sldMkLst>
      </pc:sldChg>
      <pc:sldChg chg="del">
        <pc:chgData name="Anne Kelly" userId="9b542cd5-9b92-4c50-9505-5a0a8b41dd00" providerId="ADAL" clId="{FD0C4733-89B8-40B7-BDE7-7D91CC81CF44}" dt="2025-10-16T21:32:41.958" v="40519" actId="2696"/>
        <pc:sldMkLst>
          <pc:docMk/>
          <pc:sldMk cId="593486502" sldId="328"/>
        </pc:sldMkLst>
      </pc:sldChg>
      <pc:sldChg chg="del">
        <pc:chgData name="Anne Kelly" userId="9b542cd5-9b92-4c50-9505-5a0a8b41dd00" providerId="ADAL" clId="{FD0C4733-89B8-40B7-BDE7-7D91CC81CF44}" dt="2025-10-16T21:32:38.016" v="40518" actId="2696"/>
        <pc:sldMkLst>
          <pc:docMk/>
          <pc:sldMk cId="1350258567" sldId="329"/>
        </pc:sldMkLst>
      </pc:sldChg>
      <pc:sldChg chg="del">
        <pc:chgData name="Anne Kelly" userId="9b542cd5-9b92-4c50-9505-5a0a8b41dd00" providerId="ADAL" clId="{FD0C4733-89B8-40B7-BDE7-7D91CC81CF44}" dt="2025-10-14T23:24:50.715" v="33643" actId="2696"/>
        <pc:sldMkLst>
          <pc:docMk/>
          <pc:sldMk cId="3323173068" sldId="330"/>
        </pc:sldMkLst>
      </pc:sldChg>
      <pc:sldChg chg="del">
        <pc:chgData name="Anne Kelly" userId="9b542cd5-9b92-4c50-9505-5a0a8b41dd00" providerId="ADAL" clId="{FD0C4733-89B8-40B7-BDE7-7D91CC81CF44}" dt="2025-10-16T21:32:35.014" v="40517" actId="2696"/>
        <pc:sldMkLst>
          <pc:docMk/>
          <pc:sldMk cId="2551460588" sldId="332"/>
        </pc:sldMkLst>
      </pc:sldChg>
      <pc:sldChg chg="del">
        <pc:chgData name="Anne Kelly" userId="9b542cd5-9b92-4c50-9505-5a0a8b41dd00" providerId="ADAL" clId="{FD0C4733-89B8-40B7-BDE7-7D91CC81CF44}" dt="2025-10-14T23:24:46.965" v="33642" actId="2696"/>
        <pc:sldMkLst>
          <pc:docMk/>
          <pc:sldMk cId="2892099911" sldId="333"/>
        </pc:sldMkLst>
      </pc:sldChg>
      <pc:sldChg chg="del">
        <pc:chgData name="Anne Kelly" userId="9b542cd5-9b92-4c50-9505-5a0a8b41dd00" providerId="ADAL" clId="{FD0C4733-89B8-40B7-BDE7-7D91CC81CF44}" dt="2025-10-14T23:26:32.701" v="33661" actId="2696"/>
        <pc:sldMkLst>
          <pc:docMk/>
          <pc:sldMk cId="467927059" sldId="334"/>
        </pc:sldMkLst>
      </pc:sldChg>
      <pc:sldChg chg="del">
        <pc:chgData name="Anne Kelly" userId="9b542cd5-9b92-4c50-9505-5a0a8b41dd00" providerId="ADAL" clId="{FD0C4733-89B8-40B7-BDE7-7D91CC81CF44}" dt="2025-10-14T23:26:37.333" v="33662" actId="2696"/>
        <pc:sldMkLst>
          <pc:docMk/>
          <pc:sldMk cId="1580957080" sldId="335"/>
        </pc:sldMkLst>
      </pc:sldChg>
      <pc:sldChg chg="del">
        <pc:chgData name="Anne Kelly" userId="9b542cd5-9b92-4c50-9505-5a0a8b41dd00" providerId="ADAL" clId="{FD0C4733-89B8-40B7-BDE7-7D91CC81CF44}" dt="2025-10-14T23:26:10.550" v="33656" actId="2696"/>
        <pc:sldMkLst>
          <pc:docMk/>
          <pc:sldMk cId="1210357299" sldId="336"/>
        </pc:sldMkLst>
      </pc:sldChg>
      <pc:sldChg chg="del">
        <pc:chgData name="Anne Kelly" userId="9b542cd5-9b92-4c50-9505-5a0a8b41dd00" providerId="ADAL" clId="{FD0C4733-89B8-40B7-BDE7-7D91CC81CF44}" dt="2025-10-14T23:26:49.409" v="33664" actId="2696"/>
        <pc:sldMkLst>
          <pc:docMk/>
          <pc:sldMk cId="2696230715" sldId="337"/>
        </pc:sldMkLst>
      </pc:sldChg>
      <pc:sldChg chg="del">
        <pc:chgData name="Anne Kelly" userId="9b542cd5-9b92-4c50-9505-5a0a8b41dd00" providerId="ADAL" clId="{FD0C4733-89B8-40B7-BDE7-7D91CC81CF44}" dt="2025-10-13T20:34:25.876" v="16922" actId="2696"/>
        <pc:sldMkLst>
          <pc:docMk/>
          <pc:sldMk cId="2526611420" sldId="338"/>
        </pc:sldMkLst>
      </pc:sldChg>
      <pc:sldChg chg="del">
        <pc:chgData name="Anne Kelly" userId="9b542cd5-9b92-4c50-9505-5a0a8b41dd00" providerId="ADAL" clId="{FD0C4733-89B8-40B7-BDE7-7D91CC81CF44}" dt="2025-10-14T20:20:55.798" v="24881" actId="2696"/>
        <pc:sldMkLst>
          <pc:docMk/>
          <pc:sldMk cId="1748017648" sldId="339"/>
        </pc:sldMkLst>
      </pc:sldChg>
      <pc:sldChg chg="del">
        <pc:chgData name="Anne Kelly" userId="9b542cd5-9b92-4c50-9505-5a0a8b41dd00" providerId="ADAL" clId="{FD0C4733-89B8-40B7-BDE7-7D91CC81CF44}" dt="2025-10-13T20:34:21.430" v="16921" actId="2696"/>
        <pc:sldMkLst>
          <pc:docMk/>
          <pc:sldMk cId="1442844348" sldId="340"/>
        </pc:sldMkLst>
      </pc:sldChg>
      <pc:sldChg chg="del">
        <pc:chgData name="Anne Kelly" userId="9b542cd5-9b92-4c50-9505-5a0a8b41dd00" providerId="ADAL" clId="{FD0C4733-89B8-40B7-BDE7-7D91CC81CF44}" dt="2025-10-14T23:26:44.761" v="33663" actId="2696"/>
        <pc:sldMkLst>
          <pc:docMk/>
          <pc:sldMk cId="2106638406" sldId="341"/>
        </pc:sldMkLst>
      </pc:sldChg>
      <pc:sldChg chg="addSp delSp modSp del mod ord">
        <pc:chgData name="Anne Kelly" userId="9b542cd5-9b92-4c50-9505-5a0a8b41dd00" providerId="ADAL" clId="{FD0C4733-89B8-40B7-BDE7-7D91CC81CF44}" dt="2025-09-29T16:55:16.476" v="9179" actId="2696"/>
        <pc:sldMkLst>
          <pc:docMk/>
          <pc:sldMk cId="1500948228" sldId="342"/>
        </pc:sldMkLst>
      </pc:sldChg>
      <pc:sldChg chg="del">
        <pc:chgData name="Anne Kelly" userId="9b542cd5-9b92-4c50-9505-5a0a8b41dd00" providerId="ADAL" clId="{FD0C4733-89B8-40B7-BDE7-7D91CC81CF44}" dt="2025-10-14T20:21:00.575" v="24882" actId="2696"/>
        <pc:sldMkLst>
          <pc:docMk/>
          <pc:sldMk cId="2422348973" sldId="343"/>
        </pc:sldMkLst>
      </pc:sldChg>
      <pc:sldChg chg="del">
        <pc:chgData name="Anne Kelly" userId="9b542cd5-9b92-4c50-9505-5a0a8b41dd00" providerId="ADAL" clId="{FD0C4733-89B8-40B7-BDE7-7D91CC81CF44}" dt="2025-09-29T16:55:19.678" v="9180" actId="2696"/>
        <pc:sldMkLst>
          <pc:docMk/>
          <pc:sldMk cId="625121923" sldId="344"/>
        </pc:sldMkLst>
      </pc:sldChg>
      <pc:sldChg chg="del">
        <pc:chgData name="Anne Kelly" userId="9b542cd5-9b92-4c50-9505-5a0a8b41dd00" providerId="ADAL" clId="{FD0C4733-89B8-40B7-BDE7-7D91CC81CF44}" dt="2025-09-29T16:55:26.993" v="9181" actId="2696"/>
        <pc:sldMkLst>
          <pc:docMk/>
          <pc:sldMk cId="3381934373" sldId="345"/>
        </pc:sldMkLst>
      </pc:sldChg>
      <pc:sldChg chg="del">
        <pc:chgData name="Anne Kelly" userId="9b542cd5-9b92-4c50-9505-5a0a8b41dd00" providerId="ADAL" clId="{FD0C4733-89B8-40B7-BDE7-7D91CC81CF44}" dt="2025-10-14T23:30:07.307" v="33748" actId="2696"/>
        <pc:sldMkLst>
          <pc:docMk/>
          <pc:sldMk cId="521742076" sldId="346"/>
        </pc:sldMkLst>
      </pc:sldChg>
      <pc:sldChg chg="del">
        <pc:chgData name="Anne Kelly" userId="9b542cd5-9b92-4c50-9505-5a0a8b41dd00" providerId="ADAL" clId="{FD0C4733-89B8-40B7-BDE7-7D91CC81CF44}" dt="2025-10-15T23:22:19.405" v="37263" actId="2696"/>
        <pc:sldMkLst>
          <pc:docMk/>
          <pc:sldMk cId="3056634207" sldId="347"/>
        </pc:sldMkLst>
      </pc:sldChg>
      <pc:sldChg chg="del">
        <pc:chgData name="Anne Kelly" userId="9b542cd5-9b92-4c50-9505-5a0a8b41dd00" providerId="ADAL" clId="{FD0C4733-89B8-40B7-BDE7-7D91CC81CF44}" dt="2025-10-14T23:23:50.773" v="33628" actId="2696"/>
        <pc:sldMkLst>
          <pc:docMk/>
          <pc:sldMk cId="3721143490" sldId="348"/>
        </pc:sldMkLst>
      </pc:sldChg>
      <pc:sldChg chg="del">
        <pc:chgData name="Anne Kelly" userId="9b542cd5-9b92-4c50-9505-5a0a8b41dd00" providerId="ADAL" clId="{FD0C4733-89B8-40B7-BDE7-7D91CC81CF44}" dt="2025-10-14T23:29:24.527" v="33685" actId="2696"/>
        <pc:sldMkLst>
          <pc:docMk/>
          <pc:sldMk cId="3452531599" sldId="349"/>
        </pc:sldMkLst>
      </pc:sldChg>
      <pc:sldChg chg="del">
        <pc:chgData name="Anne Kelly" userId="9b542cd5-9b92-4c50-9505-5a0a8b41dd00" providerId="ADAL" clId="{FD0C4733-89B8-40B7-BDE7-7D91CC81CF44}" dt="2025-10-14T23:29:27.617" v="33686" actId="2696"/>
        <pc:sldMkLst>
          <pc:docMk/>
          <pc:sldMk cId="3031306208" sldId="350"/>
        </pc:sldMkLst>
      </pc:sldChg>
      <pc:sldChg chg="del">
        <pc:chgData name="Anne Kelly" userId="9b542cd5-9b92-4c50-9505-5a0a8b41dd00" providerId="ADAL" clId="{FD0C4733-89B8-40B7-BDE7-7D91CC81CF44}" dt="2025-10-15T23:22:28.104" v="37265" actId="2696"/>
        <pc:sldMkLst>
          <pc:docMk/>
          <pc:sldMk cId="1373499240" sldId="351"/>
        </pc:sldMkLst>
      </pc:sldChg>
      <pc:sldChg chg="del">
        <pc:chgData name="Anne Kelly" userId="9b542cd5-9b92-4c50-9505-5a0a8b41dd00" providerId="ADAL" clId="{FD0C4733-89B8-40B7-BDE7-7D91CC81CF44}" dt="2025-10-14T23:22:29.716" v="33616" actId="2696"/>
        <pc:sldMkLst>
          <pc:docMk/>
          <pc:sldMk cId="3286403545" sldId="353"/>
        </pc:sldMkLst>
      </pc:sldChg>
      <pc:sldChg chg="del">
        <pc:chgData name="Anne Kelly" userId="9b542cd5-9b92-4c50-9505-5a0a8b41dd00" providerId="ADAL" clId="{FD0C4733-89B8-40B7-BDE7-7D91CC81CF44}" dt="2025-10-14T23:25:18.251" v="33650" actId="2696"/>
        <pc:sldMkLst>
          <pc:docMk/>
          <pc:sldMk cId="4074902205" sldId="354"/>
        </pc:sldMkLst>
      </pc:sldChg>
      <pc:sldChg chg="del">
        <pc:chgData name="Anne Kelly" userId="9b542cd5-9b92-4c50-9505-5a0a8b41dd00" providerId="ADAL" clId="{FD0C4733-89B8-40B7-BDE7-7D91CC81CF44}" dt="2025-10-14T23:23:36.891" v="33624" actId="2696"/>
        <pc:sldMkLst>
          <pc:docMk/>
          <pc:sldMk cId="3917666178" sldId="355"/>
        </pc:sldMkLst>
      </pc:sldChg>
      <pc:sldChg chg="del">
        <pc:chgData name="Anne Kelly" userId="9b542cd5-9b92-4c50-9505-5a0a8b41dd00" providerId="ADAL" clId="{FD0C4733-89B8-40B7-BDE7-7D91CC81CF44}" dt="2025-10-14T23:23:32.952" v="33623" actId="2696"/>
        <pc:sldMkLst>
          <pc:docMk/>
          <pc:sldMk cId="1392538440" sldId="365"/>
        </pc:sldMkLst>
      </pc:sldChg>
      <pc:sldChg chg="del">
        <pc:chgData name="Anne Kelly" userId="9b542cd5-9b92-4c50-9505-5a0a8b41dd00" providerId="ADAL" clId="{FD0C4733-89B8-40B7-BDE7-7D91CC81CF44}" dt="2025-10-14T23:23:27.178" v="33622" actId="2696"/>
        <pc:sldMkLst>
          <pc:docMk/>
          <pc:sldMk cId="1457623843" sldId="366"/>
        </pc:sldMkLst>
      </pc:sldChg>
      <pc:sldChg chg="del">
        <pc:chgData name="Anne Kelly" userId="9b542cd5-9b92-4c50-9505-5a0a8b41dd00" providerId="ADAL" clId="{FD0C4733-89B8-40B7-BDE7-7D91CC81CF44}" dt="2025-10-14T23:23:21.754" v="33621" actId="2696"/>
        <pc:sldMkLst>
          <pc:docMk/>
          <pc:sldMk cId="2562322931" sldId="367"/>
        </pc:sldMkLst>
      </pc:sldChg>
      <pc:sldChg chg="del">
        <pc:chgData name="Anne Kelly" userId="9b542cd5-9b92-4c50-9505-5a0a8b41dd00" providerId="ADAL" clId="{FD0C4733-89B8-40B7-BDE7-7D91CC81CF44}" dt="2025-09-29T16:55:34.560" v="9182" actId="2696"/>
        <pc:sldMkLst>
          <pc:docMk/>
          <pc:sldMk cId="954955650" sldId="371"/>
        </pc:sldMkLst>
      </pc:sldChg>
      <pc:sldChg chg="del">
        <pc:chgData name="Anne Kelly" userId="9b542cd5-9b92-4c50-9505-5a0a8b41dd00" providerId="ADAL" clId="{FD0C4733-89B8-40B7-BDE7-7D91CC81CF44}" dt="2025-09-29T16:55:37.685" v="9183" actId="2696"/>
        <pc:sldMkLst>
          <pc:docMk/>
          <pc:sldMk cId="3397945561" sldId="372"/>
        </pc:sldMkLst>
      </pc:sldChg>
      <pc:sldChg chg="del">
        <pc:chgData name="Anne Kelly" userId="9b542cd5-9b92-4c50-9505-5a0a8b41dd00" providerId="ADAL" clId="{FD0C4733-89B8-40B7-BDE7-7D91CC81CF44}" dt="2025-10-15T23:20:38.915" v="37259" actId="2696"/>
        <pc:sldMkLst>
          <pc:docMk/>
          <pc:sldMk cId="2584129260" sldId="373"/>
        </pc:sldMkLst>
      </pc:sldChg>
      <pc:sldChg chg="del">
        <pc:chgData name="Anne Kelly" userId="9b542cd5-9b92-4c50-9505-5a0a8b41dd00" providerId="ADAL" clId="{FD0C4733-89B8-40B7-BDE7-7D91CC81CF44}" dt="2025-10-14T23:23:47.731" v="33627" actId="2696"/>
        <pc:sldMkLst>
          <pc:docMk/>
          <pc:sldMk cId="147935772" sldId="375"/>
        </pc:sldMkLst>
      </pc:sldChg>
      <pc:sldChg chg="del">
        <pc:chgData name="Anne Kelly" userId="9b542cd5-9b92-4c50-9505-5a0a8b41dd00" providerId="ADAL" clId="{FD0C4733-89B8-40B7-BDE7-7D91CC81CF44}" dt="2025-10-15T23:22:07.032" v="37261" actId="2696"/>
        <pc:sldMkLst>
          <pc:docMk/>
          <pc:sldMk cId="945407940" sldId="376"/>
        </pc:sldMkLst>
      </pc:sldChg>
      <pc:sldChg chg="del">
        <pc:chgData name="Anne Kelly" userId="9b542cd5-9b92-4c50-9505-5a0a8b41dd00" providerId="ADAL" clId="{FD0C4733-89B8-40B7-BDE7-7D91CC81CF44}" dt="2025-10-14T23:24:35.267" v="33639" actId="2696"/>
        <pc:sldMkLst>
          <pc:docMk/>
          <pc:sldMk cId="1770667039" sldId="377"/>
        </pc:sldMkLst>
      </pc:sldChg>
      <pc:sldChg chg="del">
        <pc:chgData name="Anne Kelly" userId="9b542cd5-9b92-4c50-9505-5a0a8b41dd00" providerId="ADAL" clId="{FD0C4733-89B8-40B7-BDE7-7D91CC81CF44}" dt="2025-10-14T23:24:31.419" v="33638" actId="2696"/>
        <pc:sldMkLst>
          <pc:docMk/>
          <pc:sldMk cId="4066942581" sldId="378"/>
        </pc:sldMkLst>
      </pc:sldChg>
      <pc:sldChg chg="del">
        <pc:chgData name="Anne Kelly" userId="9b542cd5-9b92-4c50-9505-5a0a8b41dd00" providerId="ADAL" clId="{FD0C4733-89B8-40B7-BDE7-7D91CC81CF44}" dt="2025-10-15T23:22:23.992" v="37264" actId="2696"/>
        <pc:sldMkLst>
          <pc:docMk/>
          <pc:sldMk cId="3715036788" sldId="379"/>
        </pc:sldMkLst>
      </pc:sldChg>
      <pc:sldChg chg="del">
        <pc:chgData name="Anne Kelly" userId="9b542cd5-9b92-4c50-9505-5a0a8b41dd00" providerId="ADAL" clId="{FD0C4733-89B8-40B7-BDE7-7D91CC81CF44}" dt="2025-10-14T23:23:44.382" v="33626" actId="2696"/>
        <pc:sldMkLst>
          <pc:docMk/>
          <pc:sldMk cId="3144297312" sldId="380"/>
        </pc:sldMkLst>
      </pc:sldChg>
      <pc:sldChg chg="del">
        <pc:chgData name="Anne Kelly" userId="9b542cd5-9b92-4c50-9505-5a0a8b41dd00" providerId="ADAL" clId="{FD0C4733-89B8-40B7-BDE7-7D91CC81CF44}" dt="2025-10-14T23:23:41.010" v="33625" actId="2696"/>
        <pc:sldMkLst>
          <pc:docMk/>
          <pc:sldMk cId="4041977488" sldId="381"/>
        </pc:sldMkLst>
      </pc:sldChg>
      <pc:sldChg chg="del">
        <pc:chgData name="Anne Kelly" userId="9b542cd5-9b92-4c50-9505-5a0a8b41dd00" providerId="ADAL" clId="{FD0C4733-89B8-40B7-BDE7-7D91CC81CF44}" dt="2025-10-16T21:33:13.920" v="40529" actId="2696"/>
        <pc:sldMkLst>
          <pc:docMk/>
          <pc:sldMk cId="3670682569" sldId="382"/>
        </pc:sldMkLst>
      </pc:sldChg>
      <pc:sldChg chg="del">
        <pc:chgData name="Anne Kelly" userId="9b542cd5-9b92-4c50-9505-5a0a8b41dd00" providerId="ADAL" clId="{FD0C4733-89B8-40B7-BDE7-7D91CC81CF44}" dt="2025-10-14T23:25:08.132" v="33648" actId="2696"/>
        <pc:sldMkLst>
          <pc:docMk/>
          <pc:sldMk cId="1992904011" sldId="383"/>
        </pc:sldMkLst>
      </pc:sldChg>
      <pc:sldChg chg="modSp mod">
        <pc:chgData name="Anne Kelly" userId="9b542cd5-9b92-4c50-9505-5a0a8b41dd00" providerId="ADAL" clId="{FD0C4733-89B8-40B7-BDE7-7D91CC81CF44}" dt="2025-10-21T22:18:26.676" v="68629" actId="20577"/>
        <pc:sldMkLst>
          <pc:docMk/>
          <pc:sldMk cId="3304532408" sldId="384"/>
        </pc:sldMkLst>
        <pc:spChg chg="mod">
          <ac:chgData name="Anne Kelly" userId="9b542cd5-9b92-4c50-9505-5a0a8b41dd00" providerId="ADAL" clId="{FD0C4733-89B8-40B7-BDE7-7D91CC81CF44}" dt="2025-10-21T22:18:26.676" v="68629" actId="20577"/>
          <ac:spMkLst>
            <pc:docMk/>
            <pc:sldMk cId="3304532408" sldId="384"/>
            <ac:spMk id="2" creationId="{2F93F7B7-D9F4-25D3-88B3-CBE5B7C32171}"/>
          </ac:spMkLst>
        </pc:spChg>
        <pc:graphicFrameChg chg="modGraphic">
          <ac:chgData name="Anne Kelly" userId="9b542cd5-9b92-4c50-9505-5a0a8b41dd00" providerId="ADAL" clId="{FD0C4733-89B8-40B7-BDE7-7D91CC81CF44}" dt="2025-09-29T16:46:41.180" v="9085" actId="20577"/>
          <ac:graphicFrameMkLst>
            <pc:docMk/>
            <pc:sldMk cId="3304532408" sldId="384"/>
            <ac:graphicFrameMk id="5" creationId="{D1B77A01-3863-1495-CCD1-D3DA20300170}"/>
          </ac:graphicFrameMkLst>
        </pc:graphicFrameChg>
      </pc:sldChg>
      <pc:sldChg chg="del">
        <pc:chgData name="Anne Kelly" userId="9b542cd5-9b92-4c50-9505-5a0a8b41dd00" providerId="ADAL" clId="{FD0C4733-89B8-40B7-BDE7-7D91CC81CF44}" dt="2025-10-16T21:33:10.651" v="40528" actId="2696"/>
        <pc:sldMkLst>
          <pc:docMk/>
          <pc:sldMk cId="3949520000" sldId="385"/>
        </pc:sldMkLst>
      </pc:sldChg>
      <pc:sldChg chg="del">
        <pc:chgData name="Anne Kelly" userId="9b542cd5-9b92-4c50-9505-5a0a8b41dd00" providerId="ADAL" clId="{FD0C4733-89B8-40B7-BDE7-7D91CC81CF44}" dt="2025-10-16T21:33:06.434" v="40527" actId="2696"/>
        <pc:sldMkLst>
          <pc:docMk/>
          <pc:sldMk cId="1142283944" sldId="386"/>
        </pc:sldMkLst>
      </pc:sldChg>
      <pc:sldChg chg="del">
        <pc:chgData name="Anne Kelly" userId="9b542cd5-9b92-4c50-9505-5a0a8b41dd00" providerId="ADAL" clId="{FD0C4733-89B8-40B7-BDE7-7D91CC81CF44}" dt="2025-10-14T23:25:05.464" v="33647" actId="2696"/>
        <pc:sldMkLst>
          <pc:docMk/>
          <pc:sldMk cId="1209391426" sldId="387"/>
        </pc:sldMkLst>
      </pc:sldChg>
      <pc:sldChg chg="del">
        <pc:chgData name="Anne Kelly" userId="9b542cd5-9b92-4c50-9505-5a0a8b41dd00" providerId="ADAL" clId="{FD0C4733-89B8-40B7-BDE7-7D91CC81CF44}" dt="2025-10-14T23:24:28.200" v="33637" actId="2696"/>
        <pc:sldMkLst>
          <pc:docMk/>
          <pc:sldMk cId="3530309927" sldId="388"/>
        </pc:sldMkLst>
      </pc:sldChg>
      <pc:sldChg chg="del">
        <pc:chgData name="Anne Kelly" userId="9b542cd5-9b92-4c50-9505-5a0a8b41dd00" providerId="ADAL" clId="{FD0C4733-89B8-40B7-BDE7-7D91CC81CF44}" dt="2025-10-14T23:24:20.800" v="33636" actId="2696"/>
        <pc:sldMkLst>
          <pc:docMk/>
          <pc:sldMk cId="2910249699" sldId="389"/>
        </pc:sldMkLst>
      </pc:sldChg>
      <pc:sldChg chg="del">
        <pc:chgData name="Anne Kelly" userId="9b542cd5-9b92-4c50-9505-5a0a8b41dd00" providerId="ADAL" clId="{FD0C4733-89B8-40B7-BDE7-7D91CC81CF44}" dt="2025-10-14T23:24:17.656" v="33635" actId="2696"/>
        <pc:sldMkLst>
          <pc:docMk/>
          <pc:sldMk cId="3759695851" sldId="390"/>
        </pc:sldMkLst>
      </pc:sldChg>
      <pc:sldChg chg="del">
        <pc:chgData name="Anne Kelly" userId="9b542cd5-9b92-4c50-9505-5a0a8b41dd00" providerId="ADAL" clId="{FD0C4733-89B8-40B7-BDE7-7D91CC81CF44}" dt="2025-10-16T21:33:03.580" v="40526" actId="2696"/>
        <pc:sldMkLst>
          <pc:docMk/>
          <pc:sldMk cId="3455114890" sldId="391"/>
        </pc:sldMkLst>
      </pc:sldChg>
      <pc:sldChg chg="del">
        <pc:chgData name="Anne Kelly" userId="9b542cd5-9b92-4c50-9505-5a0a8b41dd00" providerId="ADAL" clId="{FD0C4733-89B8-40B7-BDE7-7D91CC81CF44}" dt="2025-10-16T21:32:58.246" v="40525" actId="2696"/>
        <pc:sldMkLst>
          <pc:docMk/>
          <pc:sldMk cId="1350118542" sldId="392"/>
        </pc:sldMkLst>
      </pc:sldChg>
      <pc:sldChg chg="del">
        <pc:chgData name="Anne Kelly" userId="9b542cd5-9b92-4c50-9505-5a0a8b41dd00" providerId="ADAL" clId="{FD0C4733-89B8-40B7-BDE7-7D91CC81CF44}" dt="2025-10-14T23:25:02.322" v="33646" actId="2696"/>
        <pc:sldMkLst>
          <pc:docMk/>
          <pc:sldMk cId="3129959686" sldId="393"/>
        </pc:sldMkLst>
      </pc:sldChg>
      <pc:sldChg chg="del">
        <pc:chgData name="Anne Kelly" userId="9b542cd5-9b92-4c50-9505-5a0a8b41dd00" providerId="ADAL" clId="{FD0C4733-89B8-40B7-BDE7-7D91CC81CF44}" dt="2025-10-14T23:26:07.546" v="33655" actId="2696"/>
        <pc:sldMkLst>
          <pc:docMk/>
          <pc:sldMk cId="2467615005" sldId="394"/>
        </pc:sldMkLst>
      </pc:sldChg>
      <pc:sldChg chg="del">
        <pc:chgData name="Anne Kelly" userId="9b542cd5-9b92-4c50-9505-5a0a8b41dd00" providerId="ADAL" clId="{FD0C4733-89B8-40B7-BDE7-7D91CC81CF44}" dt="2025-10-13T20:33:52.669" v="16918" actId="2696"/>
        <pc:sldMkLst>
          <pc:docMk/>
          <pc:sldMk cId="3998620178" sldId="395"/>
        </pc:sldMkLst>
      </pc:sldChg>
      <pc:sldChg chg="del">
        <pc:chgData name="Anne Kelly" userId="9b542cd5-9b92-4c50-9505-5a0a8b41dd00" providerId="ADAL" clId="{FD0C4733-89B8-40B7-BDE7-7D91CC81CF44}" dt="2025-10-14T23:30:31.420" v="33755" actId="2696"/>
        <pc:sldMkLst>
          <pc:docMk/>
          <pc:sldMk cId="2853183763" sldId="396"/>
        </pc:sldMkLst>
      </pc:sldChg>
      <pc:sldChg chg="del">
        <pc:chgData name="Anne Kelly" userId="9b542cd5-9b92-4c50-9505-5a0a8b41dd00" providerId="ADAL" clId="{FD0C4733-89B8-40B7-BDE7-7D91CC81CF44}" dt="2025-10-13T20:33:46.598" v="16917" actId="2696"/>
        <pc:sldMkLst>
          <pc:docMk/>
          <pc:sldMk cId="2437661777" sldId="397"/>
        </pc:sldMkLst>
      </pc:sldChg>
      <pc:sldChg chg="del">
        <pc:chgData name="Anne Kelly" userId="9b542cd5-9b92-4c50-9505-5a0a8b41dd00" providerId="ADAL" clId="{FD0C4733-89B8-40B7-BDE7-7D91CC81CF44}" dt="2025-10-13T20:33:42.694" v="16916" actId="2696"/>
        <pc:sldMkLst>
          <pc:docMk/>
          <pc:sldMk cId="4003969045" sldId="398"/>
        </pc:sldMkLst>
      </pc:sldChg>
      <pc:sldChg chg="del">
        <pc:chgData name="Anne Kelly" userId="9b542cd5-9b92-4c50-9505-5a0a8b41dd00" providerId="ADAL" clId="{FD0C4733-89B8-40B7-BDE7-7D91CC81CF44}" dt="2025-10-16T21:32:55.771" v="40524" actId="2696"/>
        <pc:sldMkLst>
          <pc:docMk/>
          <pc:sldMk cId="1045364605" sldId="401"/>
        </pc:sldMkLst>
      </pc:sldChg>
      <pc:sldChg chg="del">
        <pc:chgData name="Anne Kelly" userId="9b542cd5-9b92-4c50-9505-5a0a8b41dd00" providerId="ADAL" clId="{FD0C4733-89B8-40B7-BDE7-7D91CC81CF44}" dt="2025-10-14T23:24:59.020" v="33645" actId="2696"/>
        <pc:sldMkLst>
          <pc:docMk/>
          <pc:sldMk cId="3629508809" sldId="402"/>
        </pc:sldMkLst>
      </pc:sldChg>
      <pc:sldChg chg="del">
        <pc:chgData name="Anne Kelly" userId="9b542cd5-9b92-4c50-9505-5a0a8b41dd00" providerId="ADAL" clId="{FD0C4733-89B8-40B7-BDE7-7D91CC81CF44}" dt="2025-10-16T21:32:53.233" v="40523" actId="2696"/>
        <pc:sldMkLst>
          <pc:docMk/>
          <pc:sldMk cId="4072243023" sldId="403"/>
        </pc:sldMkLst>
      </pc:sldChg>
      <pc:sldChg chg="del">
        <pc:chgData name="Anne Kelly" userId="9b542cd5-9b92-4c50-9505-5a0a8b41dd00" providerId="ADAL" clId="{FD0C4733-89B8-40B7-BDE7-7D91CC81CF44}" dt="2025-10-16T21:32:29.245" v="40516" actId="2696"/>
        <pc:sldMkLst>
          <pc:docMk/>
          <pc:sldMk cId="3618931196" sldId="404"/>
        </pc:sldMkLst>
      </pc:sldChg>
      <pc:sldChg chg="del">
        <pc:chgData name="Anne Kelly" userId="9b542cd5-9b92-4c50-9505-5a0a8b41dd00" providerId="ADAL" clId="{FD0C4733-89B8-40B7-BDE7-7D91CC81CF44}" dt="2025-10-16T21:32:24.942" v="40515" actId="2696"/>
        <pc:sldMkLst>
          <pc:docMk/>
          <pc:sldMk cId="1627302303" sldId="405"/>
        </pc:sldMkLst>
      </pc:sldChg>
      <pc:sldChg chg="del">
        <pc:chgData name="Anne Kelly" userId="9b542cd5-9b92-4c50-9505-5a0a8b41dd00" providerId="ADAL" clId="{FD0C4733-89B8-40B7-BDE7-7D91CC81CF44}" dt="2025-10-14T23:24:42.062" v="33641" actId="2696"/>
        <pc:sldMkLst>
          <pc:docMk/>
          <pc:sldMk cId="3619306538" sldId="407"/>
        </pc:sldMkLst>
      </pc:sldChg>
      <pc:sldChg chg="del">
        <pc:chgData name="Anne Kelly" userId="9b542cd5-9b92-4c50-9505-5a0a8b41dd00" providerId="ADAL" clId="{FD0C4733-89B8-40B7-BDE7-7D91CC81CF44}" dt="2025-10-15T23:22:35.960" v="37266" actId="2696"/>
        <pc:sldMkLst>
          <pc:docMk/>
          <pc:sldMk cId="4071184216" sldId="408"/>
        </pc:sldMkLst>
      </pc:sldChg>
      <pc:sldChg chg="del">
        <pc:chgData name="Anne Kelly" userId="9b542cd5-9b92-4c50-9505-5a0a8b41dd00" providerId="ADAL" clId="{FD0C4733-89B8-40B7-BDE7-7D91CC81CF44}" dt="2025-10-15T23:22:00.113" v="37260" actId="2696"/>
        <pc:sldMkLst>
          <pc:docMk/>
          <pc:sldMk cId="314493035" sldId="409"/>
        </pc:sldMkLst>
      </pc:sldChg>
      <pc:sldChg chg="del">
        <pc:chgData name="Anne Kelly" userId="9b542cd5-9b92-4c50-9505-5a0a8b41dd00" providerId="ADAL" clId="{FD0C4733-89B8-40B7-BDE7-7D91CC81CF44}" dt="2025-10-14T23:22:36.832" v="33617" actId="2696"/>
        <pc:sldMkLst>
          <pc:docMk/>
          <pc:sldMk cId="1759400874" sldId="410"/>
        </pc:sldMkLst>
      </pc:sldChg>
      <pc:sldChg chg="del">
        <pc:chgData name="Anne Kelly" userId="9b542cd5-9b92-4c50-9505-5a0a8b41dd00" providerId="ADAL" clId="{FD0C4733-89B8-40B7-BDE7-7D91CC81CF44}" dt="2025-10-14T23:30:24.995" v="33753" actId="2696"/>
        <pc:sldMkLst>
          <pc:docMk/>
          <pc:sldMk cId="1720497298" sldId="411"/>
        </pc:sldMkLst>
      </pc:sldChg>
      <pc:sldChg chg="del">
        <pc:chgData name="Anne Kelly" userId="9b542cd5-9b92-4c50-9505-5a0a8b41dd00" providerId="ADAL" clId="{FD0C4733-89B8-40B7-BDE7-7D91CC81CF44}" dt="2025-10-16T21:33:30.113" v="40533" actId="2696"/>
        <pc:sldMkLst>
          <pc:docMk/>
          <pc:sldMk cId="789890626" sldId="412"/>
        </pc:sldMkLst>
      </pc:sldChg>
      <pc:sldChg chg="del">
        <pc:chgData name="Anne Kelly" userId="9b542cd5-9b92-4c50-9505-5a0a8b41dd00" providerId="ADAL" clId="{FD0C4733-89B8-40B7-BDE7-7D91CC81CF44}" dt="2025-10-14T23:24:39.170" v="33640" actId="2696"/>
        <pc:sldMkLst>
          <pc:docMk/>
          <pc:sldMk cId="3972559269" sldId="413"/>
        </pc:sldMkLst>
      </pc:sldChg>
      <pc:sldChg chg="modSp mod ord">
        <pc:chgData name="Anne Kelly" userId="9b542cd5-9b92-4c50-9505-5a0a8b41dd00" providerId="ADAL" clId="{FD0C4733-89B8-40B7-BDE7-7D91CC81CF44}" dt="2025-10-16T21:35:18.108" v="40565" actId="20577"/>
        <pc:sldMkLst>
          <pc:docMk/>
          <pc:sldMk cId="3087008234" sldId="415"/>
        </pc:sldMkLst>
        <pc:spChg chg="mod">
          <ac:chgData name="Anne Kelly" userId="9b542cd5-9b92-4c50-9505-5a0a8b41dd00" providerId="ADAL" clId="{FD0C4733-89B8-40B7-BDE7-7D91CC81CF44}" dt="2025-10-16T21:35:18.108" v="40565" actId="20577"/>
          <ac:spMkLst>
            <pc:docMk/>
            <pc:sldMk cId="3087008234" sldId="415"/>
            <ac:spMk id="3" creationId="{04681A03-C0D6-AC2A-AEC6-66DBE6AF5E1E}"/>
          </ac:spMkLst>
        </pc:spChg>
      </pc:sldChg>
      <pc:sldChg chg="modSp mod ord">
        <pc:chgData name="Anne Kelly" userId="9b542cd5-9b92-4c50-9505-5a0a8b41dd00" providerId="ADAL" clId="{FD0C4733-89B8-40B7-BDE7-7D91CC81CF44}" dt="2025-10-22T17:18:06.866" v="73387" actId="1076"/>
        <pc:sldMkLst>
          <pc:docMk/>
          <pc:sldMk cId="3414495678" sldId="416"/>
        </pc:sldMkLst>
        <pc:spChg chg="mod">
          <ac:chgData name="Anne Kelly" userId="9b542cd5-9b92-4c50-9505-5a0a8b41dd00" providerId="ADAL" clId="{FD0C4733-89B8-40B7-BDE7-7D91CC81CF44}" dt="2025-10-14T23:29:06.147" v="33683" actId="14100"/>
          <ac:spMkLst>
            <pc:docMk/>
            <pc:sldMk cId="3414495678" sldId="416"/>
            <ac:spMk id="2" creationId="{1F70761C-D9E3-8D01-8071-A7201EB444BE}"/>
          </ac:spMkLst>
        </pc:spChg>
        <pc:spChg chg="mod">
          <ac:chgData name="Anne Kelly" userId="9b542cd5-9b92-4c50-9505-5a0a8b41dd00" providerId="ADAL" clId="{FD0C4733-89B8-40B7-BDE7-7D91CC81CF44}" dt="2025-10-22T17:18:06.866" v="73387" actId="1076"/>
          <ac:spMkLst>
            <pc:docMk/>
            <pc:sldMk cId="3414495678" sldId="416"/>
            <ac:spMk id="3" creationId="{5941B835-A564-2926-0E6F-3DBBA4C7CD17}"/>
          </ac:spMkLst>
        </pc:spChg>
      </pc:sldChg>
      <pc:sldChg chg="del">
        <pc:chgData name="Anne Kelly" userId="9b542cd5-9b92-4c50-9505-5a0a8b41dd00" providerId="ADAL" clId="{FD0C4733-89B8-40B7-BDE7-7D91CC81CF44}" dt="2025-10-14T23:26:55.983" v="33665" actId="2696"/>
        <pc:sldMkLst>
          <pc:docMk/>
          <pc:sldMk cId="1290256188" sldId="417"/>
        </pc:sldMkLst>
      </pc:sldChg>
      <pc:sldChg chg="del">
        <pc:chgData name="Anne Kelly" userId="9b542cd5-9b92-4c50-9505-5a0a8b41dd00" providerId="ADAL" clId="{FD0C4733-89B8-40B7-BDE7-7D91CC81CF44}" dt="2025-10-14T23:26:04.419" v="33654" actId="2696"/>
        <pc:sldMkLst>
          <pc:docMk/>
          <pc:sldMk cId="614285339" sldId="419"/>
        </pc:sldMkLst>
      </pc:sldChg>
      <pc:sldChg chg="del">
        <pc:chgData name="Anne Kelly" userId="9b542cd5-9b92-4c50-9505-5a0a8b41dd00" providerId="ADAL" clId="{FD0C4733-89B8-40B7-BDE7-7D91CC81CF44}" dt="2025-10-14T23:27:00.517" v="33666" actId="2696"/>
        <pc:sldMkLst>
          <pc:docMk/>
          <pc:sldMk cId="700662080" sldId="420"/>
        </pc:sldMkLst>
      </pc:sldChg>
      <pc:sldChg chg="del">
        <pc:chgData name="Anne Kelly" userId="9b542cd5-9b92-4c50-9505-5a0a8b41dd00" providerId="ADAL" clId="{FD0C4733-89B8-40B7-BDE7-7D91CC81CF44}" dt="2025-10-14T23:24:14.301" v="33634" actId="2696"/>
        <pc:sldMkLst>
          <pc:docMk/>
          <pc:sldMk cId="4098215004" sldId="421"/>
        </pc:sldMkLst>
      </pc:sldChg>
      <pc:sldChg chg="del">
        <pc:chgData name="Anne Kelly" userId="9b542cd5-9b92-4c50-9505-5a0a8b41dd00" providerId="ADAL" clId="{FD0C4733-89B8-40B7-BDE7-7D91CC81CF44}" dt="2025-10-14T23:24:09.803" v="33633" actId="2696"/>
        <pc:sldMkLst>
          <pc:docMk/>
          <pc:sldMk cId="4193374504" sldId="422"/>
        </pc:sldMkLst>
      </pc:sldChg>
      <pc:sldChg chg="del">
        <pc:chgData name="Anne Kelly" userId="9b542cd5-9b92-4c50-9505-5a0a8b41dd00" providerId="ADAL" clId="{FD0C4733-89B8-40B7-BDE7-7D91CC81CF44}" dt="2025-10-14T23:24:05.250" v="33632" actId="2696"/>
        <pc:sldMkLst>
          <pc:docMk/>
          <pc:sldMk cId="3566569301" sldId="423"/>
        </pc:sldMkLst>
      </pc:sldChg>
      <pc:sldChg chg="del">
        <pc:chgData name="Anne Kelly" userId="9b542cd5-9b92-4c50-9505-5a0a8b41dd00" providerId="ADAL" clId="{FD0C4733-89B8-40B7-BDE7-7D91CC81CF44}" dt="2025-10-14T23:22:58.183" v="33620" actId="2696"/>
        <pc:sldMkLst>
          <pc:docMk/>
          <pc:sldMk cId="2081161378" sldId="424"/>
        </pc:sldMkLst>
      </pc:sldChg>
      <pc:sldChg chg="del">
        <pc:chgData name="Anne Kelly" userId="9b542cd5-9b92-4c50-9505-5a0a8b41dd00" providerId="ADAL" clId="{FD0C4733-89B8-40B7-BDE7-7D91CC81CF44}" dt="2025-10-14T23:22:46.108" v="33618" actId="2696"/>
        <pc:sldMkLst>
          <pc:docMk/>
          <pc:sldMk cId="2024732018" sldId="425"/>
        </pc:sldMkLst>
      </pc:sldChg>
      <pc:sldChg chg="del">
        <pc:chgData name="Anne Kelly" userId="9b542cd5-9b92-4c50-9505-5a0a8b41dd00" providerId="ADAL" clId="{FD0C4733-89B8-40B7-BDE7-7D91CC81CF44}" dt="2025-10-14T23:22:53.929" v="33619" actId="2696"/>
        <pc:sldMkLst>
          <pc:docMk/>
          <pc:sldMk cId="3941842105" sldId="426"/>
        </pc:sldMkLst>
      </pc:sldChg>
      <pc:sldChg chg="del">
        <pc:chgData name="Anne Kelly" userId="9b542cd5-9b92-4c50-9505-5a0a8b41dd00" providerId="ADAL" clId="{FD0C4733-89B8-40B7-BDE7-7D91CC81CF44}" dt="2025-10-16T21:34:00.975" v="40539" actId="2696"/>
        <pc:sldMkLst>
          <pc:docMk/>
          <pc:sldMk cId="2408799113" sldId="427"/>
        </pc:sldMkLst>
      </pc:sldChg>
      <pc:sldChg chg="del">
        <pc:chgData name="Anne Kelly" userId="9b542cd5-9b92-4c50-9505-5a0a8b41dd00" providerId="ADAL" clId="{FD0C4733-89B8-40B7-BDE7-7D91CC81CF44}" dt="2025-10-16T21:33:55.766" v="40538" actId="2696"/>
        <pc:sldMkLst>
          <pc:docMk/>
          <pc:sldMk cId="438843832" sldId="428"/>
        </pc:sldMkLst>
      </pc:sldChg>
      <pc:sldChg chg="del">
        <pc:chgData name="Anne Kelly" userId="9b542cd5-9b92-4c50-9505-5a0a8b41dd00" providerId="ADAL" clId="{FD0C4733-89B8-40B7-BDE7-7D91CC81CF44}" dt="2025-10-16T21:33:52.173" v="40537" actId="2696"/>
        <pc:sldMkLst>
          <pc:docMk/>
          <pc:sldMk cId="3855990883" sldId="429"/>
        </pc:sldMkLst>
      </pc:sldChg>
      <pc:sldChg chg="del">
        <pc:chgData name="Anne Kelly" userId="9b542cd5-9b92-4c50-9505-5a0a8b41dd00" providerId="ADAL" clId="{FD0C4733-89B8-40B7-BDE7-7D91CC81CF44}" dt="2025-10-14T23:30:34.129" v="33756" actId="2696"/>
        <pc:sldMkLst>
          <pc:docMk/>
          <pc:sldMk cId="2986587763" sldId="430"/>
        </pc:sldMkLst>
      </pc:sldChg>
      <pc:sldChg chg="del">
        <pc:chgData name="Anne Kelly" userId="9b542cd5-9b92-4c50-9505-5a0a8b41dd00" providerId="ADAL" clId="{FD0C4733-89B8-40B7-BDE7-7D91CC81CF44}" dt="2025-10-10T17:10:37.818" v="15260" actId="2696"/>
        <pc:sldMkLst>
          <pc:docMk/>
          <pc:sldMk cId="2553399350" sldId="431"/>
        </pc:sldMkLst>
      </pc:sldChg>
      <pc:sldChg chg="del">
        <pc:chgData name="Anne Kelly" userId="9b542cd5-9b92-4c50-9505-5a0a8b41dd00" providerId="ADAL" clId="{FD0C4733-89B8-40B7-BDE7-7D91CC81CF44}" dt="2025-10-14T23:30:20.484" v="33752" actId="2696"/>
        <pc:sldMkLst>
          <pc:docMk/>
          <pc:sldMk cId="2142402235" sldId="432"/>
        </pc:sldMkLst>
      </pc:sldChg>
      <pc:sldChg chg="del">
        <pc:chgData name="Anne Kelly" userId="9b542cd5-9b92-4c50-9505-5a0a8b41dd00" providerId="ADAL" clId="{FD0C4733-89B8-40B7-BDE7-7D91CC81CF44}" dt="2025-10-14T23:30:17.232" v="33751" actId="2696"/>
        <pc:sldMkLst>
          <pc:docMk/>
          <pc:sldMk cId="373667280" sldId="433"/>
        </pc:sldMkLst>
      </pc:sldChg>
      <pc:sldChg chg="del">
        <pc:chgData name="Anne Kelly" userId="9b542cd5-9b92-4c50-9505-5a0a8b41dd00" providerId="ADAL" clId="{FD0C4733-89B8-40B7-BDE7-7D91CC81CF44}" dt="2025-10-16T21:30:27.754" v="40472" actId="2696"/>
        <pc:sldMkLst>
          <pc:docMk/>
          <pc:sldMk cId="2667916847" sldId="434"/>
        </pc:sldMkLst>
      </pc:sldChg>
      <pc:sldChg chg="del">
        <pc:chgData name="Anne Kelly" userId="9b542cd5-9b92-4c50-9505-5a0a8b41dd00" providerId="ADAL" clId="{FD0C4733-89B8-40B7-BDE7-7D91CC81CF44}" dt="2025-10-14T23:24:02.698" v="33631" actId="2696"/>
        <pc:sldMkLst>
          <pc:docMk/>
          <pc:sldMk cId="1376964207" sldId="435"/>
        </pc:sldMkLst>
      </pc:sldChg>
      <pc:sldChg chg="del">
        <pc:chgData name="Anne Kelly" userId="9b542cd5-9b92-4c50-9505-5a0a8b41dd00" providerId="ADAL" clId="{FD0C4733-89B8-40B7-BDE7-7D91CC81CF44}" dt="2025-10-14T23:24:00.446" v="33630" actId="2696"/>
        <pc:sldMkLst>
          <pc:docMk/>
          <pc:sldMk cId="1716518403" sldId="436"/>
        </pc:sldMkLst>
      </pc:sldChg>
      <pc:sldChg chg="del">
        <pc:chgData name="Anne Kelly" userId="9b542cd5-9b92-4c50-9505-5a0a8b41dd00" providerId="ADAL" clId="{FD0C4733-89B8-40B7-BDE7-7D91CC81CF44}" dt="2025-10-15T23:22:14.886" v="37262" actId="2696"/>
        <pc:sldMkLst>
          <pc:docMk/>
          <pc:sldMk cId="1674585442" sldId="437"/>
        </pc:sldMkLst>
      </pc:sldChg>
      <pc:sldChg chg="del">
        <pc:chgData name="Anne Kelly" userId="9b542cd5-9b92-4c50-9505-5a0a8b41dd00" providerId="ADAL" clId="{FD0C4733-89B8-40B7-BDE7-7D91CC81CF44}" dt="2025-10-14T23:23:56.833" v="33629" actId="2696"/>
        <pc:sldMkLst>
          <pc:docMk/>
          <pc:sldMk cId="1455194893" sldId="438"/>
        </pc:sldMkLst>
      </pc:sldChg>
      <pc:sldChg chg="del">
        <pc:chgData name="Anne Kelly" userId="9b542cd5-9b92-4c50-9505-5a0a8b41dd00" providerId="ADAL" clId="{FD0C4733-89B8-40B7-BDE7-7D91CC81CF44}" dt="2025-10-14T23:30:13.886" v="33750" actId="2696"/>
        <pc:sldMkLst>
          <pc:docMk/>
          <pc:sldMk cId="2241082244" sldId="439"/>
        </pc:sldMkLst>
      </pc:sldChg>
      <pc:sldChg chg="del">
        <pc:chgData name="Anne Kelly" userId="9b542cd5-9b92-4c50-9505-5a0a8b41dd00" providerId="ADAL" clId="{FD0C4733-89B8-40B7-BDE7-7D91CC81CF44}" dt="2025-10-16T21:30:23.253" v="40471" actId="2696"/>
        <pc:sldMkLst>
          <pc:docMk/>
          <pc:sldMk cId="4112151357" sldId="440"/>
        </pc:sldMkLst>
      </pc:sldChg>
      <pc:sldChg chg="del">
        <pc:chgData name="Anne Kelly" userId="9b542cd5-9b92-4c50-9505-5a0a8b41dd00" providerId="ADAL" clId="{FD0C4733-89B8-40B7-BDE7-7D91CC81CF44}" dt="2025-10-16T21:33:25.676" v="40532" actId="2696"/>
        <pc:sldMkLst>
          <pc:docMk/>
          <pc:sldMk cId="3917247457" sldId="441"/>
        </pc:sldMkLst>
      </pc:sldChg>
      <pc:sldChg chg="del">
        <pc:chgData name="Anne Kelly" userId="9b542cd5-9b92-4c50-9505-5a0a8b41dd00" providerId="ADAL" clId="{FD0C4733-89B8-40B7-BDE7-7D91CC81CF44}" dt="2025-10-16T21:32:50.272" v="40522" actId="2696"/>
        <pc:sldMkLst>
          <pc:docMk/>
          <pc:sldMk cId="890702908" sldId="442"/>
        </pc:sldMkLst>
      </pc:sldChg>
      <pc:sldChg chg="del">
        <pc:chgData name="Anne Kelly" userId="9b542cd5-9b92-4c50-9505-5a0a8b41dd00" providerId="ADAL" clId="{FD0C4733-89B8-40B7-BDE7-7D91CC81CF44}" dt="2025-10-16T21:32:47.221" v="40521" actId="2696"/>
        <pc:sldMkLst>
          <pc:docMk/>
          <pc:sldMk cId="2079604421" sldId="443"/>
        </pc:sldMkLst>
      </pc:sldChg>
      <pc:sldChg chg="del">
        <pc:chgData name="Anne Kelly" userId="9b542cd5-9b92-4c50-9505-5a0a8b41dd00" providerId="ADAL" clId="{FD0C4733-89B8-40B7-BDE7-7D91CC81CF44}" dt="2025-10-16T21:32:44.659" v="40520" actId="2696"/>
        <pc:sldMkLst>
          <pc:docMk/>
          <pc:sldMk cId="2732702848" sldId="444"/>
        </pc:sldMkLst>
      </pc:sldChg>
      <pc:sldChg chg="addSp del mod">
        <pc:chgData name="Anne Kelly" userId="9b542cd5-9b92-4c50-9505-5a0a8b41dd00" providerId="ADAL" clId="{FD0C4733-89B8-40B7-BDE7-7D91CC81CF44}" dt="2025-10-14T23:26:00.816" v="33653" actId="2696"/>
        <pc:sldMkLst>
          <pc:docMk/>
          <pc:sldMk cId="2099391987" sldId="445"/>
        </pc:sldMkLst>
      </pc:sldChg>
      <pc:sldChg chg="del">
        <pc:chgData name="Anne Kelly" userId="9b542cd5-9b92-4c50-9505-5a0a8b41dd00" providerId="ADAL" clId="{FD0C4733-89B8-40B7-BDE7-7D91CC81CF44}" dt="2025-10-14T23:27:06.074" v="33667" actId="2696"/>
        <pc:sldMkLst>
          <pc:docMk/>
          <pc:sldMk cId="1164146957" sldId="446"/>
        </pc:sldMkLst>
      </pc:sldChg>
      <pc:sldChg chg="del">
        <pc:chgData name="Anne Kelly" userId="9b542cd5-9b92-4c50-9505-5a0a8b41dd00" providerId="ADAL" clId="{FD0C4733-89B8-40B7-BDE7-7D91CC81CF44}" dt="2025-10-14T23:25:53.438" v="33651" actId="2696"/>
        <pc:sldMkLst>
          <pc:docMk/>
          <pc:sldMk cId="2401923505" sldId="447"/>
        </pc:sldMkLst>
      </pc:sldChg>
      <pc:sldChg chg="del">
        <pc:chgData name="Anne Kelly" userId="9b542cd5-9b92-4c50-9505-5a0a8b41dd00" providerId="ADAL" clId="{FD0C4733-89B8-40B7-BDE7-7D91CC81CF44}" dt="2025-10-13T20:34:05.572" v="16919" actId="2696"/>
        <pc:sldMkLst>
          <pc:docMk/>
          <pc:sldMk cId="1823704735" sldId="448"/>
        </pc:sldMkLst>
      </pc:sldChg>
      <pc:sldChg chg="del">
        <pc:chgData name="Anne Kelly" userId="9b542cd5-9b92-4c50-9505-5a0a8b41dd00" providerId="ADAL" clId="{FD0C4733-89B8-40B7-BDE7-7D91CC81CF44}" dt="2025-10-16T21:34:04.334" v="40540" actId="2696"/>
        <pc:sldMkLst>
          <pc:docMk/>
          <pc:sldMk cId="3789060882" sldId="449"/>
        </pc:sldMkLst>
      </pc:sldChg>
      <pc:sldChg chg="del">
        <pc:chgData name="Anne Kelly" userId="9b542cd5-9b92-4c50-9505-5a0a8b41dd00" providerId="ADAL" clId="{FD0C4733-89B8-40B7-BDE7-7D91CC81CF44}" dt="2025-10-14T23:24:56.542" v="33644" actId="2696"/>
        <pc:sldMkLst>
          <pc:docMk/>
          <pc:sldMk cId="2878808685" sldId="450"/>
        </pc:sldMkLst>
      </pc:sldChg>
      <pc:sldChg chg="modSp new mod">
        <pc:chgData name="Anne Kelly" userId="9b542cd5-9b92-4c50-9505-5a0a8b41dd00" providerId="ADAL" clId="{FD0C4733-89B8-40B7-BDE7-7D91CC81CF44}" dt="2025-10-22T17:58:17.456" v="76979" actId="5793"/>
        <pc:sldMkLst>
          <pc:docMk/>
          <pc:sldMk cId="309685504" sldId="451"/>
        </pc:sldMkLst>
        <pc:spChg chg="mod">
          <ac:chgData name="Anne Kelly" userId="9b542cd5-9b92-4c50-9505-5a0a8b41dd00" providerId="ADAL" clId="{FD0C4733-89B8-40B7-BDE7-7D91CC81CF44}" dt="2025-10-14T20:42:29.474" v="28275" actId="207"/>
          <ac:spMkLst>
            <pc:docMk/>
            <pc:sldMk cId="309685504" sldId="451"/>
            <ac:spMk id="2" creationId="{2F1F83A2-CA22-4D0E-98CA-2B003DC10D24}"/>
          </ac:spMkLst>
        </pc:spChg>
        <pc:spChg chg="mod">
          <ac:chgData name="Anne Kelly" userId="9b542cd5-9b92-4c50-9505-5a0a8b41dd00" providerId="ADAL" clId="{FD0C4733-89B8-40B7-BDE7-7D91CC81CF44}" dt="2025-10-22T17:58:17.456" v="76979" actId="5793"/>
          <ac:spMkLst>
            <pc:docMk/>
            <pc:sldMk cId="309685504" sldId="451"/>
            <ac:spMk id="3" creationId="{277A6773-518D-A945-A81F-1BA04ABE5D45}"/>
          </ac:spMkLst>
        </pc:spChg>
      </pc:sldChg>
      <pc:sldChg chg="addSp delSp modSp new mod">
        <pc:chgData name="Anne Kelly" userId="9b542cd5-9b92-4c50-9505-5a0a8b41dd00" providerId="ADAL" clId="{FD0C4733-89B8-40B7-BDE7-7D91CC81CF44}" dt="2025-09-26T17:35:54.014" v="1925" actId="20577"/>
        <pc:sldMkLst>
          <pc:docMk/>
          <pc:sldMk cId="1402353906" sldId="452"/>
        </pc:sldMkLst>
        <pc:spChg chg="mod">
          <ac:chgData name="Anne Kelly" userId="9b542cd5-9b92-4c50-9505-5a0a8b41dd00" providerId="ADAL" clId="{FD0C4733-89B8-40B7-BDE7-7D91CC81CF44}" dt="2025-09-26T17:35:54.014" v="1925" actId="20577"/>
          <ac:spMkLst>
            <pc:docMk/>
            <pc:sldMk cId="1402353906" sldId="452"/>
            <ac:spMk id="2" creationId="{4BE97F0E-CF9C-D5A1-DFD1-DDB1FD1040BD}"/>
          </ac:spMkLst>
        </pc:spChg>
        <pc:spChg chg="mod">
          <ac:chgData name="Anne Kelly" userId="9b542cd5-9b92-4c50-9505-5a0a8b41dd00" providerId="ADAL" clId="{FD0C4733-89B8-40B7-BDE7-7D91CC81CF44}" dt="2025-09-26T17:20:50.189" v="910" actId="20577"/>
          <ac:spMkLst>
            <pc:docMk/>
            <pc:sldMk cId="1402353906" sldId="452"/>
            <ac:spMk id="3" creationId="{7CEF2020-96D0-8D12-CACC-E68A6835F866}"/>
          </ac:spMkLst>
        </pc:spChg>
      </pc:sldChg>
      <pc:sldChg chg="modSp new mod">
        <pc:chgData name="Anne Kelly" userId="9b542cd5-9b92-4c50-9505-5a0a8b41dd00" providerId="ADAL" clId="{FD0C4733-89B8-40B7-BDE7-7D91CC81CF44}" dt="2025-09-26T17:29:16.318" v="1414" actId="27636"/>
        <pc:sldMkLst>
          <pc:docMk/>
          <pc:sldMk cId="1882656020" sldId="453"/>
        </pc:sldMkLst>
        <pc:spChg chg="mod">
          <ac:chgData name="Anne Kelly" userId="9b542cd5-9b92-4c50-9505-5a0a8b41dd00" providerId="ADAL" clId="{FD0C4733-89B8-40B7-BDE7-7D91CC81CF44}" dt="2025-09-26T17:21:21.046" v="928" actId="20577"/>
          <ac:spMkLst>
            <pc:docMk/>
            <pc:sldMk cId="1882656020" sldId="453"/>
            <ac:spMk id="2" creationId="{F6B6666D-B3F6-9EAB-3C4A-C8E3E4E3499D}"/>
          </ac:spMkLst>
        </pc:spChg>
        <pc:spChg chg="mod">
          <ac:chgData name="Anne Kelly" userId="9b542cd5-9b92-4c50-9505-5a0a8b41dd00" providerId="ADAL" clId="{FD0C4733-89B8-40B7-BDE7-7D91CC81CF44}" dt="2025-09-26T17:29:16.318" v="1414" actId="27636"/>
          <ac:spMkLst>
            <pc:docMk/>
            <pc:sldMk cId="1882656020" sldId="453"/>
            <ac:spMk id="3" creationId="{F2DA252B-04D0-9C35-EBBC-4F4D59E90E92}"/>
          </ac:spMkLst>
        </pc:spChg>
      </pc:sldChg>
      <pc:sldChg chg="modSp new mod">
        <pc:chgData name="Anne Kelly" userId="9b542cd5-9b92-4c50-9505-5a0a8b41dd00" providerId="ADAL" clId="{FD0C4733-89B8-40B7-BDE7-7D91CC81CF44}" dt="2025-09-29T16:47:53.389" v="9119" actId="20577"/>
        <pc:sldMkLst>
          <pc:docMk/>
          <pc:sldMk cId="3403108995" sldId="454"/>
        </pc:sldMkLst>
        <pc:spChg chg="mod">
          <ac:chgData name="Anne Kelly" userId="9b542cd5-9b92-4c50-9505-5a0a8b41dd00" providerId="ADAL" clId="{FD0C4733-89B8-40B7-BDE7-7D91CC81CF44}" dt="2025-09-26T17:29:34.523" v="1440" actId="20577"/>
          <ac:spMkLst>
            <pc:docMk/>
            <pc:sldMk cId="3403108995" sldId="454"/>
            <ac:spMk id="2" creationId="{FA8956CC-13CF-AC39-978D-541D5B9C3575}"/>
          </ac:spMkLst>
        </pc:spChg>
        <pc:spChg chg="mod">
          <ac:chgData name="Anne Kelly" userId="9b542cd5-9b92-4c50-9505-5a0a8b41dd00" providerId="ADAL" clId="{FD0C4733-89B8-40B7-BDE7-7D91CC81CF44}" dt="2025-09-29T16:47:53.389" v="9119" actId="20577"/>
          <ac:spMkLst>
            <pc:docMk/>
            <pc:sldMk cId="3403108995" sldId="454"/>
            <ac:spMk id="3" creationId="{BD0AEE1E-F1B0-AD5A-4C82-C5F16521E758}"/>
          </ac:spMkLst>
        </pc:spChg>
      </pc:sldChg>
      <pc:sldChg chg="modSp new mod ord">
        <pc:chgData name="Anne Kelly" userId="9b542cd5-9b92-4c50-9505-5a0a8b41dd00" providerId="ADAL" clId="{FD0C4733-89B8-40B7-BDE7-7D91CC81CF44}" dt="2025-10-22T17:58:01.636" v="76930"/>
        <pc:sldMkLst>
          <pc:docMk/>
          <pc:sldMk cId="3744406355" sldId="455"/>
        </pc:sldMkLst>
        <pc:spChg chg="mod">
          <ac:chgData name="Anne Kelly" userId="9b542cd5-9b92-4c50-9505-5a0a8b41dd00" providerId="ADAL" clId="{FD0C4733-89B8-40B7-BDE7-7D91CC81CF44}" dt="2025-09-26T17:37:50.604" v="1985" actId="20577"/>
          <ac:spMkLst>
            <pc:docMk/>
            <pc:sldMk cId="3744406355" sldId="455"/>
            <ac:spMk id="2" creationId="{0672984B-9874-39F2-9DCD-6377059EAA8E}"/>
          </ac:spMkLst>
        </pc:spChg>
        <pc:spChg chg="mod">
          <ac:chgData name="Anne Kelly" userId="9b542cd5-9b92-4c50-9505-5a0a8b41dd00" providerId="ADAL" clId="{FD0C4733-89B8-40B7-BDE7-7D91CC81CF44}" dt="2025-10-21T23:15:54.161" v="70748" actId="2"/>
          <ac:spMkLst>
            <pc:docMk/>
            <pc:sldMk cId="3744406355" sldId="455"/>
            <ac:spMk id="3" creationId="{66A11513-0759-1B53-751B-F0FB8904142E}"/>
          </ac:spMkLst>
        </pc:spChg>
      </pc:sldChg>
      <pc:sldChg chg="modSp new mod ord">
        <pc:chgData name="Anne Kelly" userId="9b542cd5-9b92-4c50-9505-5a0a8b41dd00" providerId="ADAL" clId="{FD0C4733-89B8-40B7-BDE7-7D91CC81CF44}" dt="2025-10-22T17:57:59.935" v="76928"/>
        <pc:sldMkLst>
          <pc:docMk/>
          <pc:sldMk cId="217626022" sldId="456"/>
        </pc:sldMkLst>
        <pc:spChg chg="mod">
          <ac:chgData name="Anne Kelly" userId="9b542cd5-9b92-4c50-9505-5a0a8b41dd00" providerId="ADAL" clId="{FD0C4733-89B8-40B7-BDE7-7D91CC81CF44}" dt="2025-09-26T19:45:55.502" v="2614" actId="20577"/>
          <ac:spMkLst>
            <pc:docMk/>
            <pc:sldMk cId="217626022" sldId="456"/>
            <ac:spMk id="2" creationId="{5B35A8C6-5941-E392-CD37-98877DD6D37C}"/>
          </ac:spMkLst>
        </pc:spChg>
        <pc:spChg chg="mod">
          <ac:chgData name="Anne Kelly" userId="9b542cd5-9b92-4c50-9505-5a0a8b41dd00" providerId="ADAL" clId="{FD0C4733-89B8-40B7-BDE7-7D91CC81CF44}" dt="2025-10-21T23:15:55.167" v="70749" actId="2"/>
          <ac:spMkLst>
            <pc:docMk/>
            <pc:sldMk cId="217626022" sldId="456"/>
            <ac:spMk id="3" creationId="{5BC255DF-3FDE-4080-9A79-0684EF0516EA}"/>
          </ac:spMkLst>
        </pc:spChg>
      </pc:sldChg>
      <pc:sldChg chg="modSp new mod">
        <pc:chgData name="Anne Kelly" userId="9b542cd5-9b92-4c50-9505-5a0a8b41dd00" providerId="ADAL" clId="{FD0C4733-89B8-40B7-BDE7-7D91CC81CF44}" dt="2025-09-26T19:57:15.619" v="3625" actId="27636"/>
        <pc:sldMkLst>
          <pc:docMk/>
          <pc:sldMk cId="1487792485" sldId="457"/>
        </pc:sldMkLst>
        <pc:spChg chg="mod">
          <ac:chgData name="Anne Kelly" userId="9b542cd5-9b92-4c50-9505-5a0a8b41dd00" providerId="ADAL" clId="{FD0C4733-89B8-40B7-BDE7-7D91CC81CF44}" dt="2025-09-26T19:53:47.426" v="3183" actId="20577"/>
          <ac:spMkLst>
            <pc:docMk/>
            <pc:sldMk cId="1487792485" sldId="457"/>
            <ac:spMk id="2" creationId="{1ABB07AE-8298-EDDB-A653-44040436A9C4}"/>
          </ac:spMkLst>
        </pc:spChg>
        <pc:spChg chg="mod">
          <ac:chgData name="Anne Kelly" userId="9b542cd5-9b92-4c50-9505-5a0a8b41dd00" providerId="ADAL" clId="{FD0C4733-89B8-40B7-BDE7-7D91CC81CF44}" dt="2025-09-26T19:57:15.619" v="3625" actId="27636"/>
          <ac:spMkLst>
            <pc:docMk/>
            <pc:sldMk cId="1487792485" sldId="457"/>
            <ac:spMk id="3" creationId="{D3D84B4C-6B7E-3ED0-AB35-ECCB853CF5D2}"/>
          </ac:spMkLst>
        </pc:spChg>
      </pc:sldChg>
      <pc:sldChg chg="modSp new mod">
        <pc:chgData name="Anne Kelly" userId="9b542cd5-9b92-4c50-9505-5a0a8b41dd00" providerId="ADAL" clId="{FD0C4733-89B8-40B7-BDE7-7D91CC81CF44}" dt="2025-10-21T23:18:43.986" v="70766" actId="33524"/>
        <pc:sldMkLst>
          <pc:docMk/>
          <pc:sldMk cId="393812243" sldId="458"/>
        </pc:sldMkLst>
        <pc:spChg chg="mod">
          <ac:chgData name="Anne Kelly" userId="9b542cd5-9b92-4c50-9505-5a0a8b41dd00" providerId="ADAL" clId="{FD0C4733-89B8-40B7-BDE7-7D91CC81CF44}" dt="2025-09-26T19:57:25.593" v="3654" actId="20577"/>
          <ac:spMkLst>
            <pc:docMk/>
            <pc:sldMk cId="393812243" sldId="458"/>
            <ac:spMk id="2" creationId="{D6BF57AE-60F2-5E8A-899A-4A81B66340DC}"/>
          </ac:spMkLst>
        </pc:spChg>
        <pc:spChg chg="mod">
          <ac:chgData name="Anne Kelly" userId="9b542cd5-9b92-4c50-9505-5a0a8b41dd00" providerId="ADAL" clId="{FD0C4733-89B8-40B7-BDE7-7D91CC81CF44}" dt="2025-10-21T23:18:43.986" v="70766" actId="33524"/>
          <ac:spMkLst>
            <pc:docMk/>
            <pc:sldMk cId="393812243" sldId="458"/>
            <ac:spMk id="3" creationId="{83E3EF27-10AB-D1E2-0B78-8974F7D422D1}"/>
          </ac:spMkLst>
        </pc:spChg>
      </pc:sldChg>
      <pc:sldChg chg="modSp new mod">
        <pc:chgData name="Anne Kelly" userId="9b542cd5-9b92-4c50-9505-5a0a8b41dd00" providerId="ADAL" clId="{FD0C4733-89B8-40B7-BDE7-7D91CC81CF44}" dt="2025-10-21T23:16:01.156" v="70752" actId="2"/>
        <pc:sldMkLst>
          <pc:docMk/>
          <pc:sldMk cId="2857338909" sldId="459"/>
        </pc:sldMkLst>
        <pc:spChg chg="mod">
          <ac:chgData name="Anne Kelly" userId="9b542cd5-9b92-4c50-9505-5a0a8b41dd00" providerId="ADAL" clId="{FD0C4733-89B8-40B7-BDE7-7D91CC81CF44}" dt="2025-09-26T20:01:32.686" v="4214" actId="20577"/>
          <ac:spMkLst>
            <pc:docMk/>
            <pc:sldMk cId="2857338909" sldId="459"/>
            <ac:spMk id="2" creationId="{A0D56DF4-6F0C-0784-7E18-7992B00E94DB}"/>
          </ac:spMkLst>
        </pc:spChg>
        <pc:spChg chg="mod">
          <ac:chgData name="Anne Kelly" userId="9b542cd5-9b92-4c50-9505-5a0a8b41dd00" providerId="ADAL" clId="{FD0C4733-89B8-40B7-BDE7-7D91CC81CF44}" dt="2025-10-21T23:16:01.156" v="70752" actId="2"/>
          <ac:spMkLst>
            <pc:docMk/>
            <pc:sldMk cId="2857338909" sldId="459"/>
            <ac:spMk id="3" creationId="{A574C263-C679-00DE-0C3E-69388C925454}"/>
          </ac:spMkLst>
        </pc:spChg>
      </pc:sldChg>
      <pc:sldChg chg="modSp new mod">
        <pc:chgData name="Anne Kelly" userId="9b542cd5-9b92-4c50-9505-5a0a8b41dd00" providerId="ADAL" clId="{FD0C4733-89B8-40B7-BDE7-7D91CC81CF44}" dt="2025-09-29T16:49:49.009" v="9135" actId="20577"/>
        <pc:sldMkLst>
          <pc:docMk/>
          <pc:sldMk cId="2783079345" sldId="460"/>
        </pc:sldMkLst>
        <pc:spChg chg="mod">
          <ac:chgData name="Anne Kelly" userId="9b542cd5-9b92-4c50-9505-5a0a8b41dd00" providerId="ADAL" clId="{FD0C4733-89B8-40B7-BDE7-7D91CC81CF44}" dt="2025-09-26T20:06:55.788" v="5183" actId="20577"/>
          <ac:spMkLst>
            <pc:docMk/>
            <pc:sldMk cId="2783079345" sldId="460"/>
            <ac:spMk id="2" creationId="{1EB493EE-730C-CBEC-36B0-6CE17AD30FBD}"/>
          </ac:spMkLst>
        </pc:spChg>
        <pc:spChg chg="mod">
          <ac:chgData name="Anne Kelly" userId="9b542cd5-9b92-4c50-9505-5a0a8b41dd00" providerId="ADAL" clId="{FD0C4733-89B8-40B7-BDE7-7D91CC81CF44}" dt="2025-09-29T16:49:49.009" v="9135" actId="20577"/>
          <ac:spMkLst>
            <pc:docMk/>
            <pc:sldMk cId="2783079345" sldId="460"/>
            <ac:spMk id="3" creationId="{65E62C36-8BA6-07E1-AE86-DD0C6B4B9B0B}"/>
          </ac:spMkLst>
        </pc:spChg>
      </pc:sldChg>
      <pc:sldChg chg="modSp new mod">
        <pc:chgData name="Anne Kelly" userId="9b542cd5-9b92-4c50-9505-5a0a8b41dd00" providerId="ADAL" clId="{FD0C4733-89B8-40B7-BDE7-7D91CC81CF44}" dt="2025-09-26T20:25:00.361" v="6367" actId="27636"/>
        <pc:sldMkLst>
          <pc:docMk/>
          <pc:sldMk cId="3984245418" sldId="461"/>
        </pc:sldMkLst>
        <pc:spChg chg="mod">
          <ac:chgData name="Anne Kelly" userId="9b542cd5-9b92-4c50-9505-5a0a8b41dd00" providerId="ADAL" clId="{FD0C4733-89B8-40B7-BDE7-7D91CC81CF44}" dt="2025-09-26T20:19:22.497" v="5661" actId="20577"/>
          <ac:spMkLst>
            <pc:docMk/>
            <pc:sldMk cId="3984245418" sldId="461"/>
            <ac:spMk id="2" creationId="{985D26CC-562A-CF51-C381-57DF325114E1}"/>
          </ac:spMkLst>
        </pc:spChg>
        <pc:spChg chg="mod">
          <ac:chgData name="Anne Kelly" userId="9b542cd5-9b92-4c50-9505-5a0a8b41dd00" providerId="ADAL" clId="{FD0C4733-89B8-40B7-BDE7-7D91CC81CF44}" dt="2025-09-26T20:25:00.361" v="6367" actId="27636"/>
          <ac:spMkLst>
            <pc:docMk/>
            <pc:sldMk cId="3984245418" sldId="461"/>
            <ac:spMk id="3" creationId="{ACC117EE-D390-DB0B-1CF9-01B2C3FEE4CF}"/>
          </ac:spMkLst>
        </pc:spChg>
      </pc:sldChg>
      <pc:sldChg chg="modSp new mod">
        <pc:chgData name="Anne Kelly" userId="9b542cd5-9b92-4c50-9505-5a0a8b41dd00" providerId="ADAL" clId="{FD0C4733-89B8-40B7-BDE7-7D91CC81CF44}" dt="2025-10-22T17:08:34.332" v="73323" actId="14100"/>
        <pc:sldMkLst>
          <pc:docMk/>
          <pc:sldMk cId="416303280" sldId="462"/>
        </pc:sldMkLst>
        <pc:spChg chg="mod">
          <ac:chgData name="Anne Kelly" userId="9b542cd5-9b92-4c50-9505-5a0a8b41dd00" providerId="ADAL" clId="{FD0C4733-89B8-40B7-BDE7-7D91CC81CF44}" dt="2025-09-26T20:25:09.979" v="6391" actId="20577"/>
          <ac:spMkLst>
            <pc:docMk/>
            <pc:sldMk cId="416303280" sldId="462"/>
            <ac:spMk id="2" creationId="{4B513399-6546-9551-AD47-68D41831ECB3}"/>
          </ac:spMkLst>
        </pc:spChg>
        <pc:spChg chg="mod">
          <ac:chgData name="Anne Kelly" userId="9b542cd5-9b92-4c50-9505-5a0a8b41dd00" providerId="ADAL" clId="{FD0C4733-89B8-40B7-BDE7-7D91CC81CF44}" dt="2025-10-22T17:08:34.332" v="73323" actId="14100"/>
          <ac:spMkLst>
            <pc:docMk/>
            <pc:sldMk cId="416303280" sldId="462"/>
            <ac:spMk id="3" creationId="{DDFBB145-E9E5-C4F3-C10B-1136B8547611}"/>
          </ac:spMkLst>
        </pc:spChg>
      </pc:sldChg>
      <pc:sldChg chg="modSp new mod">
        <pc:chgData name="Anne Kelly" userId="9b542cd5-9b92-4c50-9505-5a0a8b41dd00" providerId="ADAL" clId="{FD0C4733-89B8-40B7-BDE7-7D91CC81CF44}" dt="2025-09-26T21:49:42.345" v="7255" actId="20577"/>
        <pc:sldMkLst>
          <pc:docMk/>
          <pc:sldMk cId="1360257936" sldId="463"/>
        </pc:sldMkLst>
        <pc:spChg chg="mod">
          <ac:chgData name="Anne Kelly" userId="9b542cd5-9b92-4c50-9505-5a0a8b41dd00" providerId="ADAL" clId="{FD0C4733-89B8-40B7-BDE7-7D91CC81CF44}" dt="2025-09-26T21:48:44.491" v="7185" actId="20577"/>
          <ac:spMkLst>
            <pc:docMk/>
            <pc:sldMk cId="1360257936" sldId="463"/>
            <ac:spMk id="2" creationId="{2F111325-78D2-B296-7837-AAB337B3BDD4}"/>
          </ac:spMkLst>
        </pc:spChg>
        <pc:spChg chg="mod">
          <ac:chgData name="Anne Kelly" userId="9b542cd5-9b92-4c50-9505-5a0a8b41dd00" providerId="ADAL" clId="{FD0C4733-89B8-40B7-BDE7-7D91CC81CF44}" dt="2025-09-26T21:49:42.345" v="7255" actId="20577"/>
          <ac:spMkLst>
            <pc:docMk/>
            <pc:sldMk cId="1360257936" sldId="463"/>
            <ac:spMk id="3" creationId="{2D7F5F59-1878-DE91-C70C-366990C19BC3}"/>
          </ac:spMkLst>
        </pc:spChg>
      </pc:sldChg>
      <pc:sldChg chg="modSp new mod">
        <pc:chgData name="Anne Kelly" userId="9b542cd5-9b92-4c50-9505-5a0a8b41dd00" providerId="ADAL" clId="{FD0C4733-89B8-40B7-BDE7-7D91CC81CF44}" dt="2025-09-26T22:09:50.815" v="8101" actId="27636"/>
        <pc:sldMkLst>
          <pc:docMk/>
          <pc:sldMk cId="2015743893" sldId="464"/>
        </pc:sldMkLst>
        <pc:spChg chg="mod">
          <ac:chgData name="Anne Kelly" userId="9b542cd5-9b92-4c50-9505-5a0a8b41dd00" providerId="ADAL" clId="{FD0C4733-89B8-40B7-BDE7-7D91CC81CF44}" dt="2025-09-26T21:49:52.868" v="7273" actId="20577"/>
          <ac:spMkLst>
            <pc:docMk/>
            <pc:sldMk cId="2015743893" sldId="464"/>
            <ac:spMk id="2" creationId="{C8C86DB6-A78D-6054-78FA-5C71FFF83492}"/>
          </ac:spMkLst>
        </pc:spChg>
        <pc:spChg chg="mod">
          <ac:chgData name="Anne Kelly" userId="9b542cd5-9b92-4c50-9505-5a0a8b41dd00" providerId="ADAL" clId="{FD0C4733-89B8-40B7-BDE7-7D91CC81CF44}" dt="2025-09-26T22:09:50.815" v="8101" actId="27636"/>
          <ac:spMkLst>
            <pc:docMk/>
            <pc:sldMk cId="2015743893" sldId="464"/>
            <ac:spMk id="3" creationId="{94369F72-4CA9-4A21-DA3F-144B74B28686}"/>
          </ac:spMkLst>
        </pc:spChg>
      </pc:sldChg>
      <pc:sldChg chg="modSp new mod">
        <pc:chgData name="Anne Kelly" userId="9b542cd5-9b92-4c50-9505-5a0a8b41dd00" providerId="ADAL" clId="{FD0C4733-89B8-40B7-BDE7-7D91CC81CF44}" dt="2025-09-26T22:26:02.664" v="8660" actId="20577"/>
        <pc:sldMkLst>
          <pc:docMk/>
          <pc:sldMk cId="530666263" sldId="465"/>
        </pc:sldMkLst>
        <pc:spChg chg="mod">
          <ac:chgData name="Anne Kelly" userId="9b542cd5-9b92-4c50-9505-5a0a8b41dd00" providerId="ADAL" clId="{FD0C4733-89B8-40B7-BDE7-7D91CC81CF44}" dt="2025-09-26T22:10:15.289" v="8129" actId="20577"/>
          <ac:spMkLst>
            <pc:docMk/>
            <pc:sldMk cId="530666263" sldId="465"/>
            <ac:spMk id="2" creationId="{2676C0D3-C23E-3E9A-C730-A99FA6FE2A0C}"/>
          </ac:spMkLst>
        </pc:spChg>
        <pc:spChg chg="mod">
          <ac:chgData name="Anne Kelly" userId="9b542cd5-9b92-4c50-9505-5a0a8b41dd00" providerId="ADAL" clId="{FD0C4733-89B8-40B7-BDE7-7D91CC81CF44}" dt="2025-09-26T22:26:02.664" v="8660" actId="20577"/>
          <ac:spMkLst>
            <pc:docMk/>
            <pc:sldMk cId="530666263" sldId="465"/>
            <ac:spMk id="3" creationId="{01E6E8D9-3703-21FE-9637-DF3B58CB56AB}"/>
          </ac:spMkLst>
        </pc:spChg>
      </pc:sldChg>
      <pc:sldChg chg="modSp new mod">
        <pc:chgData name="Anne Kelly" userId="9b542cd5-9b92-4c50-9505-5a0a8b41dd00" providerId="ADAL" clId="{FD0C4733-89B8-40B7-BDE7-7D91CC81CF44}" dt="2025-09-26T22:28:01.816" v="9068" actId="14100"/>
        <pc:sldMkLst>
          <pc:docMk/>
          <pc:sldMk cId="3936819302" sldId="466"/>
        </pc:sldMkLst>
        <pc:spChg chg="mod">
          <ac:chgData name="Anne Kelly" userId="9b542cd5-9b92-4c50-9505-5a0a8b41dd00" providerId="ADAL" clId="{FD0C4733-89B8-40B7-BDE7-7D91CC81CF44}" dt="2025-09-26T22:26:13.219" v="8682" actId="20577"/>
          <ac:spMkLst>
            <pc:docMk/>
            <pc:sldMk cId="3936819302" sldId="466"/>
            <ac:spMk id="2" creationId="{3FDB37D9-99DD-EFCA-050E-113A637F9F1C}"/>
          </ac:spMkLst>
        </pc:spChg>
        <pc:spChg chg="mod">
          <ac:chgData name="Anne Kelly" userId="9b542cd5-9b92-4c50-9505-5a0a8b41dd00" providerId="ADAL" clId="{FD0C4733-89B8-40B7-BDE7-7D91CC81CF44}" dt="2025-09-26T22:28:01.816" v="9068" actId="14100"/>
          <ac:spMkLst>
            <pc:docMk/>
            <pc:sldMk cId="3936819302" sldId="466"/>
            <ac:spMk id="3" creationId="{842DCF1C-A1E6-DDA4-B1BB-353054F97344}"/>
          </ac:spMkLst>
        </pc:spChg>
      </pc:sldChg>
      <pc:sldChg chg="modSp new mod">
        <pc:chgData name="Anne Kelly" userId="9b542cd5-9b92-4c50-9505-5a0a8b41dd00" providerId="ADAL" clId="{FD0C4733-89B8-40B7-BDE7-7D91CC81CF44}" dt="2025-10-22T17:13:24.904" v="73371" actId="20577"/>
        <pc:sldMkLst>
          <pc:docMk/>
          <pc:sldMk cId="2891415094" sldId="467"/>
        </pc:sldMkLst>
        <pc:spChg chg="mod">
          <ac:chgData name="Anne Kelly" userId="9b542cd5-9b92-4c50-9505-5a0a8b41dd00" providerId="ADAL" clId="{FD0C4733-89B8-40B7-BDE7-7D91CC81CF44}" dt="2025-09-29T17:38:08.876" v="9211" actId="207"/>
          <ac:spMkLst>
            <pc:docMk/>
            <pc:sldMk cId="2891415094" sldId="467"/>
            <ac:spMk id="2" creationId="{D93E7C59-BEA2-8D42-808E-E0B721401AF3}"/>
          </ac:spMkLst>
        </pc:spChg>
        <pc:spChg chg="mod">
          <ac:chgData name="Anne Kelly" userId="9b542cd5-9b92-4c50-9505-5a0a8b41dd00" providerId="ADAL" clId="{FD0C4733-89B8-40B7-BDE7-7D91CC81CF44}" dt="2025-10-22T17:13:24.904" v="73371" actId="20577"/>
          <ac:spMkLst>
            <pc:docMk/>
            <pc:sldMk cId="2891415094" sldId="467"/>
            <ac:spMk id="3" creationId="{4297998C-999D-3023-CC28-CF69F44F9664}"/>
          </ac:spMkLst>
        </pc:spChg>
      </pc:sldChg>
      <pc:sldChg chg="modSp new mod">
        <pc:chgData name="Anne Kelly" userId="9b542cd5-9b92-4c50-9505-5a0a8b41dd00" providerId="ADAL" clId="{FD0C4733-89B8-40B7-BDE7-7D91CC81CF44}" dt="2025-10-22T17:13:49.059" v="73381" actId="20577"/>
        <pc:sldMkLst>
          <pc:docMk/>
          <pc:sldMk cId="3289735984" sldId="468"/>
        </pc:sldMkLst>
        <pc:spChg chg="mod">
          <ac:chgData name="Anne Kelly" userId="9b542cd5-9b92-4c50-9505-5a0a8b41dd00" providerId="ADAL" clId="{FD0C4733-89B8-40B7-BDE7-7D91CC81CF44}" dt="2025-09-29T17:48:03.099" v="9337" actId="20577"/>
          <ac:spMkLst>
            <pc:docMk/>
            <pc:sldMk cId="3289735984" sldId="468"/>
            <ac:spMk id="2" creationId="{B7FC5178-DEE2-3BC2-5922-CCFEC525DF03}"/>
          </ac:spMkLst>
        </pc:spChg>
        <pc:spChg chg="mod">
          <ac:chgData name="Anne Kelly" userId="9b542cd5-9b92-4c50-9505-5a0a8b41dd00" providerId="ADAL" clId="{FD0C4733-89B8-40B7-BDE7-7D91CC81CF44}" dt="2025-10-22T17:13:49.059" v="73381" actId="20577"/>
          <ac:spMkLst>
            <pc:docMk/>
            <pc:sldMk cId="3289735984" sldId="468"/>
            <ac:spMk id="3" creationId="{159E8A48-ADB8-0997-103E-315132B064AD}"/>
          </ac:spMkLst>
        </pc:spChg>
      </pc:sldChg>
      <pc:sldChg chg="modSp new mod">
        <pc:chgData name="Anne Kelly" userId="9b542cd5-9b92-4c50-9505-5a0a8b41dd00" providerId="ADAL" clId="{FD0C4733-89B8-40B7-BDE7-7D91CC81CF44}" dt="2025-10-21T23:16:24.309" v="70762" actId="2"/>
        <pc:sldMkLst>
          <pc:docMk/>
          <pc:sldMk cId="2068023556" sldId="469"/>
        </pc:sldMkLst>
        <pc:spChg chg="mod">
          <ac:chgData name="Anne Kelly" userId="9b542cd5-9b92-4c50-9505-5a0a8b41dd00" providerId="ADAL" clId="{FD0C4733-89B8-40B7-BDE7-7D91CC81CF44}" dt="2025-10-06T21:25:58.991" v="10372" actId="20577"/>
          <ac:spMkLst>
            <pc:docMk/>
            <pc:sldMk cId="2068023556" sldId="469"/>
            <ac:spMk id="2" creationId="{579C1564-E891-927D-2E30-150EA06799E7}"/>
          </ac:spMkLst>
        </pc:spChg>
        <pc:spChg chg="mod">
          <ac:chgData name="Anne Kelly" userId="9b542cd5-9b92-4c50-9505-5a0a8b41dd00" providerId="ADAL" clId="{FD0C4733-89B8-40B7-BDE7-7D91CC81CF44}" dt="2025-10-21T23:16:24.309" v="70762" actId="2"/>
          <ac:spMkLst>
            <pc:docMk/>
            <pc:sldMk cId="2068023556" sldId="469"/>
            <ac:spMk id="3" creationId="{7155CA6A-7399-9161-B08B-9D970D347FFF}"/>
          </ac:spMkLst>
        </pc:spChg>
      </pc:sldChg>
      <pc:sldChg chg="modSp new mod">
        <pc:chgData name="Anne Kelly" userId="9b542cd5-9b92-4c50-9505-5a0a8b41dd00" providerId="ADAL" clId="{FD0C4733-89B8-40B7-BDE7-7D91CC81CF44}" dt="2025-10-06T21:44:07.264" v="11919" actId="27636"/>
        <pc:sldMkLst>
          <pc:docMk/>
          <pc:sldMk cId="3678918763" sldId="470"/>
        </pc:sldMkLst>
        <pc:spChg chg="mod">
          <ac:chgData name="Anne Kelly" userId="9b542cd5-9b92-4c50-9505-5a0a8b41dd00" providerId="ADAL" clId="{FD0C4733-89B8-40B7-BDE7-7D91CC81CF44}" dt="2025-10-06T21:38:47.027" v="11206" actId="20577"/>
          <ac:spMkLst>
            <pc:docMk/>
            <pc:sldMk cId="3678918763" sldId="470"/>
            <ac:spMk id="2" creationId="{9EAFEB56-CB98-E0E4-760E-6A267C4AC8CE}"/>
          </ac:spMkLst>
        </pc:spChg>
        <pc:spChg chg="mod">
          <ac:chgData name="Anne Kelly" userId="9b542cd5-9b92-4c50-9505-5a0a8b41dd00" providerId="ADAL" clId="{FD0C4733-89B8-40B7-BDE7-7D91CC81CF44}" dt="2025-10-06T21:44:07.264" v="11919" actId="27636"/>
          <ac:spMkLst>
            <pc:docMk/>
            <pc:sldMk cId="3678918763" sldId="470"/>
            <ac:spMk id="3" creationId="{A46AD005-D929-2F87-7203-D007A1489AD7}"/>
          </ac:spMkLst>
        </pc:spChg>
      </pc:sldChg>
      <pc:sldChg chg="modSp new mod">
        <pc:chgData name="Anne Kelly" userId="9b542cd5-9b92-4c50-9505-5a0a8b41dd00" providerId="ADAL" clId="{FD0C4733-89B8-40B7-BDE7-7D91CC81CF44}" dt="2025-10-06T21:49:04.295" v="12476" actId="14100"/>
        <pc:sldMkLst>
          <pc:docMk/>
          <pc:sldMk cId="400076858" sldId="471"/>
        </pc:sldMkLst>
        <pc:spChg chg="mod">
          <ac:chgData name="Anne Kelly" userId="9b542cd5-9b92-4c50-9505-5a0a8b41dd00" providerId="ADAL" clId="{FD0C4733-89B8-40B7-BDE7-7D91CC81CF44}" dt="2025-10-06T21:44:22.227" v="11947" actId="20577"/>
          <ac:spMkLst>
            <pc:docMk/>
            <pc:sldMk cId="400076858" sldId="471"/>
            <ac:spMk id="2" creationId="{2388B405-3506-F44A-B278-50516DDE962F}"/>
          </ac:spMkLst>
        </pc:spChg>
        <pc:spChg chg="mod">
          <ac:chgData name="Anne Kelly" userId="9b542cd5-9b92-4c50-9505-5a0a8b41dd00" providerId="ADAL" clId="{FD0C4733-89B8-40B7-BDE7-7D91CC81CF44}" dt="2025-10-06T21:49:04.295" v="12476" actId="14100"/>
          <ac:spMkLst>
            <pc:docMk/>
            <pc:sldMk cId="400076858" sldId="471"/>
            <ac:spMk id="3" creationId="{9E206438-9749-2E15-79D5-6EFCF6C54EA2}"/>
          </ac:spMkLst>
        </pc:spChg>
      </pc:sldChg>
      <pc:sldChg chg="modSp new mod">
        <pc:chgData name="Anne Kelly" userId="9b542cd5-9b92-4c50-9505-5a0a8b41dd00" providerId="ADAL" clId="{FD0C4733-89B8-40B7-BDE7-7D91CC81CF44}" dt="2025-10-06T21:54:50.123" v="12623" actId="20577"/>
        <pc:sldMkLst>
          <pc:docMk/>
          <pc:sldMk cId="3867168098" sldId="472"/>
        </pc:sldMkLst>
        <pc:spChg chg="mod">
          <ac:chgData name="Anne Kelly" userId="9b542cd5-9b92-4c50-9505-5a0a8b41dd00" providerId="ADAL" clId="{FD0C4733-89B8-40B7-BDE7-7D91CC81CF44}" dt="2025-10-06T21:50:44.508" v="12534" actId="114"/>
          <ac:spMkLst>
            <pc:docMk/>
            <pc:sldMk cId="3867168098" sldId="472"/>
            <ac:spMk id="2" creationId="{2E66A7EE-D81E-1938-655D-0F8CCF272BFC}"/>
          </ac:spMkLst>
        </pc:spChg>
        <pc:spChg chg="mod">
          <ac:chgData name="Anne Kelly" userId="9b542cd5-9b92-4c50-9505-5a0a8b41dd00" providerId="ADAL" clId="{FD0C4733-89B8-40B7-BDE7-7D91CC81CF44}" dt="2025-10-06T21:54:50.123" v="12623" actId="20577"/>
          <ac:spMkLst>
            <pc:docMk/>
            <pc:sldMk cId="3867168098" sldId="472"/>
            <ac:spMk id="3" creationId="{4B6905CB-8A1B-85BE-4CBE-ECEAEF8FEE67}"/>
          </ac:spMkLst>
        </pc:spChg>
      </pc:sldChg>
      <pc:sldChg chg="modSp new mod">
        <pc:chgData name="Anne Kelly" userId="9b542cd5-9b92-4c50-9505-5a0a8b41dd00" providerId="ADAL" clId="{FD0C4733-89B8-40B7-BDE7-7D91CC81CF44}" dt="2025-10-06T22:16:14.829" v="13474" actId="20577"/>
        <pc:sldMkLst>
          <pc:docMk/>
          <pc:sldMk cId="3084282323" sldId="473"/>
        </pc:sldMkLst>
        <pc:spChg chg="mod">
          <ac:chgData name="Anne Kelly" userId="9b542cd5-9b92-4c50-9505-5a0a8b41dd00" providerId="ADAL" clId="{FD0C4733-89B8-40B7-BDE7-7D91CC81CF44}" dt="2025-10-06T21:55:00.405" v="12639" actId="20577"/>
          <ac:spMkLst>
            <pc:docMk/>
            <pc:sldMk cId="3084282323" sldId="473"/>
            <ac:spMk id="2" creationId="{77F54F97-34BE-96A7-E1E6-F69CF7848055}"/>
          </ac:spMkLst>
        </pc:spChg>
        <pc:spChg chg="mod">
          <ac:chgData name="Anne Kelly" userId="9b542cd5-9b92-4c50-9505-5a0a8b41dd00" providerId="ADAL" clId="{FD0C4733-89B8-40B7-BDE7-7D91CC81CF44}" dt="2025-10-06T22:16:14.829" v="13474" actId="20577"/>
          <ac:spMkLst>
            <pc:docMk/>
            <pc:sldMk cId="3084282323" sldId="473"/>
            <ac:spMk id="3" creationId="{0C0FDBDD-1A8E-D365-C7BF-465B91CDA408}"/>
          </ac:spMkLst>
        </pc:spChg>
      </pc:sldChg>
      <pc:sldChg chg="modSp new mod">
        <pc:chgData name="Anne Kelly" userId="9b542cd5-9b92-4c50-9505-5a0a8b41dd00" providerId="ADAL" clId="{FD0C4733-89B8-40B7-BDE7-7D91CC81CF44}" dt="2025-10-10T17:11:37.099" v="15265" actId="27636"/>
        <pc:sldMkLst>
          <pc:docMk/>
          <pc:sldMk cId="1965070236" sldId="474"/>
        </pc:sldMkLst>
        <pc:spChg chg="mod">
          <ac:chgData name="Anne Kelly" userId="9b542cd5-9b92-4c50-9505-5a0a8b41dd00" providerId="ADAL" clId="{FD0C4733-89B8-40B7-BDE7-7D91CC81CF44}" dt="2025-10-06T22:16:40.892" v="13492" actId="20577"/>
          <ac:spMkLst>
            <pc:docMk/>
            <pc:sldMk cId="1965070236" sldId="474"/>
            <ac:spMk id="2" creationId="{17EE398E-DACA-E5A4-289D-7C5EDD3537C8}"/>
          </ac:spMkLst>
        </pc:spChg>
        <pc:spChg chg="mod">
          <ac:chgData name="Anne Kelly" userId="9b542cd5-9b92-4c50-9505-5a0a8b41dd00" providerId="ADAL" clId="{FD0C4733-89B8-40B7-BDE7-7D91CC81CF44}" dt="2025-10-10T17:11:37.099" v="15265" actId="27636"/>
          <ac:spMkLst>
            <pc:docMk/>
            <pc:sldMk cId="1965070236" sldId="474"/>
            <ac:spMk id="3" creationId="{B92370CA-964D-7779-D77C-6AB542A24B52}"/>
          </ac:spMkLst>
        </pc:spChg>
      </pc:sldChg>
      <pc:sldChg chg="modSp new mod">
        <pc:chgData name="Anne Kelly" userId="9b542cd5-9b92-4c50-9505-5a0a8b41dd00" providerId="ADAL" clId="{FD0C4733-89B8-40B7-BDE7-7D91CC81CF44}" dt="2025-10-06T23:19:35.025" v="15063" actId="27636"/>
        <pc:sldMkLst>
          <pc:docMk/>
          <pc:sldMk cId="3490560990" sldId="475"/>
        </pc:sldMkLst>
        <pc:spChg chg="mod">
          <ac:chgData name="Anne Kelly" userId="9b542cd5-9b92-4c50-9505-5a0a8b41dd00" providerId="ADAL" clId="{FD0C4733-89B8-40B7-BDE7-7D91CC81CF44}" dt="2025-10-06T23:15:28.821" v="14270" actId="20577"/>
          <ac:spMkLst>
            <pc:docMk/>
            <pc:sldMk cId="3490560990" sldId="475"/>
            <ac:spMk id="2" creationId="{71775059-8217-2530-1556-78E6A6443B41}"/>
          </ac:spMkLst>
        </pc:spChg>
        <pc:spChg chg="mod">
          <ac:chgData name="Anne Kelly" userId="9b542cd5-9b92-4c50-9505-5a0a8b41dd00" providerId="ADAL" clId="{FD0C4733-89B8-40B7-BDE7-7D91CC81CF44}" dt="2025-10-06T23:19:35.025" v="15063" actId="27636"/>
          <ac:spMkLst>
            <pc:docMk/>
            <pc:sldMk cId="3490560990" sldId="475"/>
            <ac:spMk id="3" creationId="{C2FEACCE-A62A-1B4B-042B-1FE89A45A132}"/>
          </ac:spMkLst>
        </pc:spChg>
      </pc:sldChg>
      <pc:sldChg chg="modSp new mod">
        <pc:chgData name="Anne Kelly" userId="9b542cd5-9b92-4c50-9505-5a0a8b41dd00" providerId="ADAL" clId="{FD0C4733-89B8-40B7-BDE7-7D91CC81CF44}" dt="2025-10-22T17:19:35.316" v="73398" actId="20577"/>
        <pc:sldMkLst>
          <pc:docMk/>
          <pc:sldMk cId="1243721735" sldId="476"/>
        </pc:sldMkLst>
        <pc:spChg chg="mod">
          <ac:chgData name="Anne Kelly" userId="9b542cd5-9b92-4c50-9505-5a0a8b41dd00" providerId="ADAL" clId="{FD0C4733-89B8-40B7-BDE7-7D91CC81CF44}" dt="2025-10-07T16:49:20.627" v="15090" actId="5793"/>
          <ac:spMkLst>
            <pc:docMk/>
            <pc:sldMk cId="1243721735" sldId="476"/>
            <ac:spMk id="2" creationId="{F76E6D54-9210-9789-B366-964F74214CA3}"/>
          </ac:spMkLst>
        </pc:spChg>
        <pc:spChg chg="mod">
          <ac:chgData name="Anne Kelly" userId="9b542cd5-9b92-4c50-9505-5a0a8b41dd00" providerId="ADAL" clId="{FD0C4733-89B8-40B7-BDE7-7D91CC81CF44}" dt="2025-10-22T17:19:35.316" v="73398" actId="20577"/>
          <ac:spMkLst>
            <pc:docMk/>
            <pc:sldMk cId="1243721735" sldId="476"/>
            <ac:spMk id="3" creationId="{42AD2DC6-77C5-1377-9337-FCC404FC8508}"/>
          </ac:spMkLst>
        </pc:spChg>
      </pc:sldChg>
      <pc:sldChg chg="modSp new mod">
        <pc:chgData name="Anne Kelly" userId="9b542cd5-9b92-4c50-9505-5a0a8b41dd00" providerId="ADAL" clId="{FD0C4733-89B8-40B7-BDE7-7D91CC81CF44}" dt="2025-10-21T23:15:07.451" v="70724" actId="2"/>
        <pc:sldMkLst>
          <pc:docMk/>
          <pc:sldMk cId="149638412" sldId="477"/>
        </pc:sldMkLst>
        <pc:spChg chg="mod">
          <ac:chgData name="Anne Kelly" userId="9b542cd5-9b92-4c50-9505-5a0a8b41dd00" providerId="ADAL" clId="{FD0C4733-89B8-40B7-BDE7-7D91CC81CF44}" dt="2025-10-07T16:50:15.555" v="15190" actId="20577"/>
          <ac:spMkLst>
            <pc:docMk/>
            <pc:sldMk cId="149638412" sldId="477"/>
            <ac:spMk id="2" creationId="{9FA73278-D884-D7FF-4E76-D9757A85A663}"/>
          </ac:spMkLst>
        </pc:spChg>
        <pc:spChg chg="mod">
          <ac:chgData name="Anne Kelly" userId="9b542cd5-9b92-4c50-9505-5a0a8b41dd00" providerId="ADAL" clId="{FD0C4733-89B8-40B7-BDE7-7D91CC81CF44}" dt="2025-10-21T23:15:07.451" v="70724" actId="2"/>
          <ac:spMkLst>
            <pc:docMk/>
            <pc:sldMk cId="149638412" sldId="477"/>
            <ac:spMk id="3" creationId="{C2E5F4B6-C458-4303-C97E-172A8B6111EE}"/>
          </ac:spMkLst>
        </pc:spChg>
      </pc:sldChg>
      <pc:sldChg chg="modSp new mod">
        <pc:chgData name="Anne Kelly" userId="9b542cd5-9b92-4c50-9505-5a0a8b41dd00" providerId="ADAL" clId="{FD0C4733-89B8-40B7-BDE7-7D91CC81CF44}" dt="2025-10-10T17:21:12.644" v="16501" actId="14100"/>
        <pc:sldMkLst>
          <pc:docMk/>
          <pc:sldMk cId="1990516194" sldId="478"/>
        </pc:sldMkLst>
        <pc:spChg chg="mod">
          <ac:chgData name="Anne Kelly" userId="9b542cd5-9b92-4c50-9505-5a0a8b41dd00" providerId="ADAL" clId="{FD0C4733-89B8-40B7-BDE7-7D91CC81CF44}" dt="2025-10-10T17:16:52.874" v="15872" actId="20577"/>
          <ac:spMkLst>
            <pc:docMk/>
            <pc:sldMk cId="1990516194" sldId="478"/>
            <ac:spMk id="2" creationId="{B3D69BE1-CAEF-0633-0659-FC1017308DA9}"/>
          </ac:spMkLst>
        </pc:spChg>
        <pc:spChg chg="mod">
          <ac:chgData name="Anne Kelly" userId="9b542cd5-9b92-4c50-9505-5a0a8b41dd00" providerId="ADAL" clId="{FD0C4733-89B8-40B7-BDE7-7D91CC81CF44}" dt="2025-10-10T17:21:12.644" v="16501" actId="14100"/>
          <ac:spMkLst>
            <pc:docMk/>
            <pc:sldMk cId="1990516194" sldId="478"/>
            <ac:spMk id="3" creationId="{8DF9B429-0864-E8D4-481B-B876FCC5761E}"/>
          </ac:spMkLst>
        </pc:spChg>
      </pc:sldChg>
      <pc:sldChg chg="modSp new mod">
        <pc:chgData name="Anne Kelly" userId="9b542cd5-9b92-4c50-9505-5a0a8b41dd00" providerId="ADAL" clId="{FD0C4733-89B8-40B7-BDE7-7D91CC81CF44}" dt="2025-10-10T17:22:39.016" v="16844" actId="20577"/>
        <pc:sldMkLst>
          <pc:docMk/>
          <pc:sldMk cId="4209673423" sldId="479"/>
        </pc:sldMkLst>
        <pc:spChg chg="mod">
          <ac:chgData name="Anne Kelly" userId="9b542cd5-9b92-4c50-9505-5a0a8b41dd00" providerId="ADAL" clId="{FD0C4733-89B8-40B7-BDE7-7D91CC81CF44}" dt="2025-10-10T17:21:19.152" v="16519" actId="20577"/>
          <ac:spMkLst>
            <pc:docMk/>
            <pc:sldMk cId="4209673423" sldId="479"/>
            <ac:spMk id="2" creationId="{577F9B4A-D5D7-05F5-58E7-9BCCD8F2B899}"/>
          </ac:spMkLst>
        </pc:spChg>
        <pc:spChg chg="mod">
          <ac:chgData name="Anne Kelly" userId="9b542cd5-9b92-4c50-9505-5a0a8b41dd00" providerId="ADAL" clId="{FD0C4733-89B8-40B7-BDE7-7D91CC81CF44}" dt="2025-10-10T17:22:39.016" v="16844" actId="20577"/>
          <ac:spMkLst>
            <pc:docMk/>
            <pc:sldMk cId="4209673423" sldId="479"/>
            <ac:spMk id="3" creationId="{1E66DA49-0976-7350-F771-A392F114DCDC}"/>
          </ac:spMkLst>
        </pc:spChg>
      </pc:sldChg>
      <pc:sldChg chg="modSp new mod">
        <pc:chgData name="Anne Kelly" userId="9b542cd5-9b92-4c50-9505-5a0a8b41dd00" providerId="ADAL" clId="{FD0C4733-89B8-40B7-BDE7-7D91CC81CF44}" dt="2025-10-18T22:09:30.743" v="52613" actId="20577"/>
        <pc:sldMkLst>
          <pc:docMk/>
          <pc:sldMk cId="529328087" sldId="480"/>
        </pc:sldMkLst>
        <pc:spChg chg="mod">
          <ac:chgData name="Anne Kelly" userId="9b542cd5-9b92-4c50-9505-5a0a8b41dd00" providerId="ADAL" clId="{FD0C4733-89B8-40B7-BDE7-7D91CC81CF44}" dt="2025-10-10T17:23:27.704" v="16877" actId="20577"/>
          <ac:spMkLst>
            <pc:docMk/>
            <pc:sldMk cId="529328087" sldId="480"/>
            <ac:spMk id="2" creationId="{CDF82A68-1C0F-9B33-630D-53CDBC0EB099}"/>
          </ac:spMkLst>
        </pc:spChg>
        <pc:spChg chg="mod">
          <ac:chgData name="Anne Kelly" userId="9b542cd5-9b92-4c50-9505-5a0a8b41dd00" providerId="ADAL" clId="{FD0C4733-89B8-40B7-BDE7-7D91CC81CF44}" dt="2025-10-18T22:09:30.743" v="52613" actId="20577"/>
          <ac:spMkLst>
            <pc:docMk/>
            <pc:sldMk cId="529328087" sldId="480"/>
            <ac:spMk id="3" creationId="{367E22C8-E5DD-AC77-6811-0097C17562ED}"/>
          </ac:spMkLst>
        </pc:spChg>
      </pc:sldChg>
      <pc:sldChg chg="modSp new mod">
        <pc:chgData name="Anne Kelly" userId="9b542cd5-9b92-4c50-9505-5a0a8b41dd00" providerId="ADAL" clId="{FD0C4733-89B8-40B7-BDE7-7D91CC81CF44}" dt="2025-10-21T23:15:09.395" v="70725" actId="2"/>
        <pc:sldMkLst>
          <pc:docMk/>
          <pc:sldMk cId="3646552089" sldId="481"/>
        </pc:sldMkLst>
        <pc:spChg chg="mod">
          <ac:chgData name="Anne Kelly" userId="9b542cd5-9b92-4c50-9505-5a0a8b41dd00" providerId="ADAL" clId="{FD0C4733-89B8-40B7-BDE7-7D91CC81CF44}" dt="2025-10-13T20:38:32.380" v="16955" actId="20577"/>
          <ac:spMkLst>
            <pc:docMk/>
            <pc:sldMk cId="3646552089" sldId="481"/>
            <ac:spMk id="2" creationId="{F43EC6C3-42C1-1ACE-9660-C4D14ED23A05}"/>
          </ac:spMkLst>
        </pc:spChg>
        <pc:spChg chg="mod">
          <ac:chgData name="Anne Kelly" userId="9b542cd5-9b92-4c50-9505-5a0a8b41dd00" providerId="ADAL" clId="{FD0C4733-89B8-40B7-BDE7-7D91CC81CF44}" dt="2025-10-21T23:15:09.395" v="70725" actId="2"/>
          <ac:spMkLst>
            <pc:docMk/>
            <pc:sldMk cId="3646552089" sldId="481"/>
            <ac:spMk id="3" creationId="{776F536E-FC29-63C9-16EE-2434B0F1BC9A}"/>
          </ac:spMkLst>
        </pc:spChg>
      </pc:sldChg>
      <pc:sldChg chg="modSp new del mod">
        <pc:chgData name="Anne Kelly" userId="9b542cd5-9b92-4c50-9505-5a0a8b41dd00" providerId="ADAL" clId="{FD0C4733-89B8-40B7-BDE7-7D91CC81CF44}" dt="2025-10-16T21:34:07.768" v="40541" actId="2696"/>
        <pc:sldMkLst>
          <pc:docMk/>
          <pc:sldMk cId="3293437178" sldId="482"/>
        </pc:sldMkLst>
      </pc:sldChg>
      <pc:sldChg chg="modSp new mod">
        <pc:chgData name="Anne Kelly" userId="9b542cd5-9b92-4c50-9505-5a0a8b41dd00" providerId="ADAL" clId="{FD0C4733-89B8-40B7-BDE7-7D91CC81CF44}" dt="2025-10-13T22:57:32.194" v="18253" actId="20577"/>
        <pc:sldMkLst>
          <pc:docMk/>
          <pc:sldMk cId="743713654" sldId="483"/>
        </pc:sldMkLst>
        <pc:spChg chg="mod">
          <ac:chgData name="Anne Kelly" userId="9b542cd5-9b92-4c50-9505-5a0a8b41dd00" providerId="ADAL" clId="{FD0C4733-89B8-40B7-BDE7-7D91CC81CF44}" dt="2025-10-13T22:43:43.360" v="17533" actId="20577"/>
          <ac:spMkLst>
            <pc:docMk/>
            <pc:sldMk cId="743713654" sldId="483"/>
            <ac:spMk id="2" creationId="{4857C851-17D3-AAFE-E464-F97C7FFC62F7}"/>
          </ac:spMkLst>
        </pc:spChg>
        <pc:spChg chg="mod">
          <ac:chgData name="Anne Kelly" userId="9b542cd5-9b92-4c50-9505-5a0a8b41dd00" providerId="ADAL" clId="{FD0C4733-89B8-40B7-BDE7-7D91CC81CF44}" dt="2025-10-13T22:57:32.194" v="18253" actId="20577"/>
          <ac:spMkLst>
            <pc:docMk/>
            <pc:sldMk cId="743713654" sldId="483"/>
            <ac:spMk id="3" creationId="{02629B62-C704-E91E-A38A-73867D3CC4BA}"/>
          </ac:spMkLst>
        </pc:spChg>
      </pc:sldChg>
      <pc:sldChg chg="modSp new mod">
        <pc:chgData name="Anne Kelly" userId="9b542cd5-9b92-4c50-9505-5a0a8b41dd00" providerId="ADAL" clId="{FD0C4733-89B8-40B7-BDE7-7D91CC81CF44}" dt="2025-10-21T23:15:11.223" v="70727" actId="2"/>
        <pc:sldMkLst>
          <pc:docMk/>
          <pc:sldMk cId="1770187469" sldId="484"/>
        </pc:sldMkLst>
        <pc:spChg chg="mod">
          <ac:chgData name="Anne Kelly" userId="9b542cd5-9b92-4c50-9505-5a0a8b41dd00" providerId="ADAL" clId="{FD0C4733-89B8-40B7-BDE7-7D91CC81CF44}" dt="2025-10-13T22:57:42.245" v="18281" actId="20577"/>
          <ac:spMkLst>
            <pc:docMk/>
            <pc:sldMk cId="1770187469" sldId="484"/>
            <ac:spMk id="2" creationId="{73C202AF-3677-2343-C311-A1BA65413D43}"/>
          </ac:spMkLst>
        </pc:spChg>
        <pc:spChg chg="mod">
          <ac:chgData name="Anne Kelly" userId="9b542cd5-9b92-4c50-9505-5a0a8b41dd00" providerId="ADAL" clId="{FD0C4733-89B8-40B7-BDE7-7D91CC81CF44}" dt="2025-10-21T23:15:11.223" v="70727" actId="2"/>
          <ac:spMkLst>
            <pc:docMk/>
            <pc:sldMk cId="1770187469" sldId="484"/>
            <ac:spMk id="3" creationId="{AE5583A7-5120-574C-FE24-61B2AA5B0A11}"/>
          </ac:spMkLst>
        </pc:spChg>
      </pc:sldChg>
      <pc:sldChg chg="modSp new mod">
        <pc:chgData name="Anne Kelly" userId="9b542cd5-9b92-4c50-9505-5a0a8b41dd00" providerId="ADAL" clId="{FD0C4733-89B8-40B7-BDE7-7D91CC81CF44}" dt="2025-10-21T23:15:12.196" v="70728" actId="2"/>
        <pc:sldMkLst>
          <pc:docMk/>
          <pc:sldMk cId="1716606792" sldId="485"/>
        </pc:sldMkLst>
        <pc:spChg chg="mod">
          <ac:chgData name="Anne Kelly" userId="9b542cd5-9b92-4c50-9505-5a0a8b41dd00" providerId="ADAL" clId="{FD0C4733-89B8-40B7-BDE7-7D91CC81CF44}" dt="2025-10-13T23:09:09.345" v="19171" actId="20577"/>
          <ac:spMkLst>
            <pc:docMk/>
            <pc:sldMk cId="1716606792" sldId="485"/>
            <ac:spMk id="2" creationId="{020F2052-6ED1-BE98-F83E-8C93D02A91FC}"/>
          </ac:spMkLst>
        </pc:spChg>
        <pc:spChg chg="mod">
          <ac:chgData name="Anne Kelly" userId="9b542cd5-9b92-4c50-9505-5a0a8b41dd00" providerId="ADAL" clId="{FD0C4733-89B8-40B7-BDE7-7D91CC81CF44}" dt="2025-10-21T23:15:12.196" v="70728" actId="2"/>
          <ac:spMkLst>
            <pc:docMk/>
            <pc:sldMk cId="1716606792" sldId="485"/>
            <ac:spMk id="3" creationId="{7D107D9A-BEBA-B558-BB39-0DCF09FAE1CC}"/>
          </ac:spMkLst>
        </pc:spChg>
      </pc:sldChg>
      <pc:sldChg chg="modSp new mod">
        <pc:chgData name="Anne Kelly" userId="9b542cd5-9b92-4c50-9505-5a0a8b41dd00" providerId="ADAL" clId="{FD0C4733-89B8-40B7-BDE7-7D91CC81CF44}" dt="2025-10-14T20:22:02.807" v="24942" actId="20577"/>
        <pc:sldMkLst>
          <pc:docMk/>
          <pc:sldMk cId="2958709886" sldId="486"/>
        </pc:sldMkLst>
        <pc:spChg chg="mod">
          <ac:chgData name="Anne Kelly" userId="9b542cd5-9b92-4c50-9505-5a0a8b41dd00" providerId="ADAL" clId="{FD0C4733-89B8-40B7-BDE7-7D91CC81CF44}" dt="2025-10-13T23:11:01.013" v="19576" actId="20577"/>
          <ac:spMkLst>
            <pc:docMk/>
            <pc:sldMk cId="2958709886" sldId="486"/>
            <ac:spMk id="2" creationId="{0A4DFE82-FF3F-319E-9F94-768FFD85EC95}"/>
          </ac:spMkLst>
        </pc:spChg>
        <pc:spChg chg="mod">
          <ac:chgData name="Anne Kelly" userId="9b542cd5-9b92-4c50-9505-5a0a8b41dd00" providerId="ADAL" clId="{FD0C4733-89B8-40B7-BDE7-7D91CC81CF44}" dt="2025-10-14T20:22:02.807" v="24942" actId="20577"/>
          <ac:spMkLst>
            <pc:docMk/>
            <pc:sldMk cId="2958709886" sldId="486"/>
            <ac:spMk id="3" creationId="{77EEE159-27A6-BDD9-1DF7-8DFE4A9BE731}"/>
          </ac:spMkLst>
        </pc:spChg>
      </pc:sldChg>
      <pc:sldChg chg="modSp new mod">
        <pc:chgData name="Anne Kelly" userId="9b542cd5-9b92-4c50-9505-5a0a8b41dd00" providerId="ADAL" clId="{FD0C4733-89B8-40B7-BDE7-7D91CC81CF44}" dt="2025-10-13T23:19:11.257" v="20242" actId="27636"/>
        <pc:sldMkLst>
          <pc:docMk/>
          <pc:sldMk cId="151220996" sldId="487"/>
        </pc:sldMkLst>
        <pc:spChg chg="mod">
          <ac:chgData name="Anne Kelly" userId="9b542cd5-9b92-4c50-9505-5a0a8b41dd00" providerId="ADAL" clId="{FD0C4733-89B8-40B7-BDE7-7D91CC81CF44}" dt="2025-10-13T23:16:18.828" v="19670" actId="20577"/>
          <ac:spMkLst>
            <pc:docMk/>
            <pc:sldMk cId="151220996" sldId="487"/>
            <ac:spMk id="2" creationId="{71832A7F-801C-05D7-BBB7-7BB67D9C2287}"/>
          </ac:spMkLst>
        </pc:spChg>
        <pc:spChg chg="mod">
          <ac:chgData name="Anne Kelly" userId="9b542cd5-9b92-4c50-9505-5a0a8b41dd00" providerId="ADAL" clId="{FD0C4733-89B8-40B7-BDE7-7D91CC81CF44}" dt="2025-10-13T23:19:11.257" v="20242" actId="27636"/>
          <ac:spMkLst>
            <pc:docMk/>
            <pc:sldMk cId="151220996" sldId="487"/>
            <ac:spMk id="3" creationId="{5482BB68-9448-6E49-ADBC-71520863678B}"/>
          </ac:spMkLst>
        </pc:spChg>
      </pc:sldChg>
      <pc:sldChg chg="modSp new mod">
        <pc:chgData name="Anne Kelly" userId="9b542cd5-9b92-4c50-9505-5a0a8b41dd00" providerId="ADAL" clId="{FD0C4733-89B8-40B7-BDE7-7D91CC81CF44}" dt="2025-10-21T23:15:17.078" v="70731" actId="2"/>
        <pc:sldMkLst>
          <pc:docMk/>
          <pc:sldMk cId="267491364" sldId="488"/>
        </pc:sldMkLst>
        <pc:spChg chg="mod">
          <ac:chgData name="Anne Kelly" userId="9b542cd5-9b92-4c50-9505-5a0a8b41dd00" providerId="ADAL" clId="{FD0C4733-89B8-40B7-BDE7-7D91CC81CF44}" dt="2025-10-13T23:19:17.587" v="20257" actId="20577"/>
          <ac:spMkLst>
            <pc:docMk/>
            <pc:sldMk cId="267491364" sldId="488"/>
            <ac:spMk id="2" creationId="{A5268758-D8B3-74EE-1565-09E90E62049D}"/>
          </ac:spMkLst>
        </pc:spChg>
        <pc:spChg chg="mod">
          <ac:chgData name="Anne Kelly" userId="9b542cd5-9b92-4c50-9505-5a0a8b41dd00" providerId="ADAL" clId="{FD0C4733-89B8-40B7-BDE7-7D91CC81CF44}" dt="2025-10-21T23:15:17.078" v="70731" actId="2"/>
          <ac:spMkLst>
            <pc:docMk/>
            <pc:sldMk cId="267491364" sldId="488"/>
            <ac:spMk id="3" creationId="{EC991460-C54F-508E-D019-3BF674199F63}"/>
          </ac:spMkLst>
        </pc:spChg>
      </pc:sldChg>
      <pc:sldChg chg="modSp new mod">
        <pc:chgData name="Anne Kelly" userId="9b542cd5-9b92-4c50-9505-5a0a8b41dd00" providerId="ADAL" clId="{FD0C4733-89B8-40B7-BDE7-7D91CC81CF44}" dt="2025-10-13T23:23:51.927" v="21220" actId="313"/>
        <pc:sldMkLst>
          <pc:docMk/>
          <pc:sldMk cId="4209100221" sldId="489"/>
        </pc:sldMkLst>
        <pc:spChg chg="mod">
          <ac:chgData name="Anne Kelly" userId="9b542cd5-9b92-4c50-9505-5a0a8b41dd00" providerId="ADAL" clId="{FD0C4733-89B8-40B7-BDE7-7D91CC81CF44}" dt="2025-10-13T23:22:52.043" v="20974" actId="20577"/>
          <ac:spMkLst>
            <pc:docMk/>
            <pc:sldMk cId="4209100221" sldId="489"/>
            <ac:spMk id="2" creationId="{9478BEB8-385D-9A2F-C577-22F662035366}"/>
          </ac:spMkLst>
        </pc:spChg>
        <pc:spChg chg="mod">
          <ac:chgData name="Anne Kelly" userId="9b542cd5-9b92-4c50-9505-5a0a8b41dd00" providerId="ADAL" clId="{FD0C4733-89B8-40B7-BDE7-7D91CC81CF44}" dt="2025-10-13T23:23:51.927" v="21220" actId="313"/>
          <ac:spMkLst>
            <pc:docMk/>
            <pc:sldMk cId="4209100221" sldId="489"/>
            <ac:spMk id="3" creationId="{6F5243BC-C93A-D4E1-C946-91CFF73F4BAE}"/>
          </ac:spMkLst>
        </pc:spChg>
      </pc:sldChg>
      <pc:sldChg chg="modSp new mod">
        <pc:chgData name="Anne Kelly" userId="9b542cd5-9b92-4c50-9505-5a0a8b41dd00" providerId="ADAL" clId="{FD0C4733-89B8-40B7-BDE7-7D91CC81CF44}" dt="2025-10-22T17:30:17.748" v="73799" actId="20577"/>
        <pc:sldMkLst>
          <pc:docMk/>
          <pc:sldMk cId="2699443614" sldId="490"/>
        </pc:sldMkLst>
        <pc:spChg chg="mod">
          <ac:chgData name="Anne Kelly" userId="9b542cd5-9b92-4c50-9505-5a0a8b41dd00" providerId="ADAL" clId="{FD0C4733-89B8-40B7-BDE7-7D91CC81CF44}" dt="2025-10-13T23:24:46.899" v="21237" actId="20577"/>
          <ac:spMkLst>
            <pc:docMk/>
            <pc:sldMk cId="2699443614" sldId="490"/>
            <ac:spMk id="2" creationId="{CF772285-FF4B-173D-CA9E-3C0BB8197740}"/>
          </ac:spMkLst>
        </pc:spChg>
        <pc:spChg chg="mod">
          <ac:chgData name="Anne Kelly" userId="9b542cd5-9b92-4c50-9505-5a0a8b41dd00" providerId="ADAL" clId="{FD0C4733-89B8-40B7-BDE7-7D91CC81CF44}" dt="2025-10-22T17:30:17.748" v="73799" actId="20577"/>
          <ac:spMkLst>
            <pc:docMk/>
            <pc:sldMk cId="2699443614" sldId="490"/>
            <ac:spMk id="3" creationId="{1BF2067E-4736-C02A-86AB-BDCE628C63FC}"/>
          </ac:spMkLst>
        </pc:spChg>
      </pc:sldChg>
      <pc:sldChg chg="modSp new mod">
        <pc:chgData name="Anne Kelly" userId="9b542cd5-9b92-4c50-9505-5a0a8b41dd00" providerId="ADAL" clId="{FD0C4733-89B8-40B7-BDE7-7D91CC81CF44}" dt="2025-10-21T23:15:31.312" v="70737" actId="2"/>
        <pc:sldMkLst>
          <pc:docMk/>
          <pc:sldMk cId="2719222018" sldId="491"/>
        </pc:sldMkLst>
        <pc:spChg chg="mod">
          <ac:chgData name="Anne Kelly" userId="9b542cd5-9b92-4c50-9505-5a0a8b41dd00" providerId="ADAL" clId="{FD0C4733-89B8-40B7-BDE7-7D91CC81CF44}" dt="2025-10-21T23:15:31.312" v="70737" actId="2"/>
          <ac:spMkLst>
            <pc:docMk/>
            <pc:sldMk cId="2719222018" sldId="491"/>
            <ac:spMk id="2" creationId="{78E951A9-9C02-A282-50C0-142B4B258885}"/>
          </ac:spMkLst>
        </pc:spChg>
        <pc:spChg chg="mod">
          <ac:chgData name="Anne Kelly" userId="9b542cd5-9b92-4c50-9505-5a0a8b41dd00" providerId="ADAL" clId="{FD0C4733-89B8-40B7-BDE7-7D91CC81CF44}" dt="2025-10-13T23:29:27.860" v="21850" actId="14100"/>
          <ac:spMkLst>
            <pc:docMk/>
            <pc:sldMk cId="2719222018" sldId="491"/>
            <ac:spMk id="3" creationId="{D8CAEA72-1C9D-306A-4164-E4BD14F089C0}"/>
          </ac:spMkLst>
        </pc:spChg>
      </pc:sldChg>
      <pc:sldChg chg="modSp new mod">
        <pc:chgData name="Anne Kelly" userId="9b542cd5-9b92-4c50-9505-5a0a8b41dd00" providerId="ADAL" clId="{FD0C4733-89B8-40B7-BDE7-7D91CC81CF44}" dt="2025-10-21T23:15:31.984" v="70738" actId="2"/>
        <pc:sldMkLst>
          <pc:docMk/>
          <pc:sldMk cId="336199162" sldId="492"/>
        </pc:sldMkLst>
        <pc:spChg chg="mod">
          <ac:chgData name="Anne Kelly" userId="9b542cd5-9b92-4c50-9505-5a0a8b41dd00" providerId="ADAL" clId="{FD0C4733-89B8-40B7-BDE7-7D91CC81CF44}" dt="2025-10-21T23:15:31.984" v="70738" actId="2"/>
          <ac:spMkLst>
            <pc:docMk/>
            <pc:sldMk cId="336199162" sldId="492"/>
            <ac:spMk id="2" creationId="{B9663946-CDD8-D116-C9B3-481A9069BBF6}"/>
          </ac:spMkLst>
        </pc:spChg>
        <pc:spChg chg="mod">
          <ac:chgData name="Anne Kelly" userId="9b542cd5-9b92-4c50-9505-5a0a8b41dd00" providerId="ADAL" clId="{FD0C4733-89B8-40B7-BDE7-7D91CC81CF44}" dt="2025-10-13T23:31:42.743" v="22305" actId="27636"/>
          <ac:spMkLst>
            <pc:docMk/>
            <pc:sldMk cId="336199162" sldId="492"/>
            <ac:spMk id="3" creationId="{DBF72C70-8477-BF06-06F0-1A56B76B8C33}"/>
          </ac:spMkLst>
        </pc:spChg>
      </pc:sldChg>
      <pc:sldChg chg="modSp new mod">
        <pc:chgData name="Anne Kelly" userId="9b542cd5-9b92-4c50-9505-5a0a8b41dd00" providerId="ADAL" clId="{FD0C4733-89B8-40B7-BDE7-7D91CC81CF44}" dt="2025-10-21T23:15:32.606" v="70739" actId="2"/>
        <pc:sldMkLst>
          <pc:docMk/>
          <pc:sldMk cId="2716760025" sldId="493"/>
        </pc:sldMkLst>
        <pc:spChg chg="mod">
          <ac:chgData name="Anne Kelly" userId="9b542cd5-9b92-4c50-9505-5a0a8b41dd00" providerId="ADAL" clId="{FD0C4733-89B8-40B7-BDE7-7D91CC81CF44}" dt="2025-10-21T23:15:32.606" v="70739" actId="2"/>
          <ac:spMkLst>
            <pc:docMk/>
            <pc:sldMk cId="2716760025" sldId="493"/>
            <ac:spMk id="2" creationId="{1EECF249-7183-433C-4F3A-5A376DC20872}"/>
          </ac:spMkLst>
        </pc:spChg>
        <pc:spChg chg="mod">
          <ac:chgData name="Anne Kelly" userId="9b542cd5-9b92-4c50-9505-5a0a8b41dd00" providerId="ADAL" clId="{FD0C4733-89B8-40B7-BDE7-7D91CC81CF44}" dt="2025-10-13T23:32:55.244" v="22539" actId="20577"/>
          <ac:spMkLst>
            <pc:docMk/>
            <pc:sldMk cId="2716760025" sldId="493"/>
            <ac:spMk id="3" creationId="{34563478-81CD-2D02-3F46-3D601550D8FA}"/>
          </ac:spMkLst>
        </pc:spChg>
      </pc:sldChg>
      <pc:sldChg chg="addSp delSp modSp new mod">
        <pc:chgData name="Anne Kelly" userId="9b542cd5-9b92-4c50-9505-5a0a8b41dd00" providerId="ADAL" clId="{FD0C4733-89B8-40B7-BDE7-7D91CC81CF44}" dt="2025-10-13T23:33:46.897" v="22558" actId="962"/>
        <pc:sldMkLst>
          <pc:docMk/>
          <pc:sldMk cId="1610882029" sldId="494"/>
        </pc:sldMkLst>
        <pc:spChg chg="mod">
          <ac:chgData name="Anne Kelly" userId="9b542cd5-9b92-4c50-9505-5a0a8b41dd00" providerId="ADAL" clId="{FD0C4733-89B8-40B7-BDE7-7D91CC81CF44}" dt="2025-10-13T23:33:10.547" v="22555" actId="20577"/>
          <ac:spMkLst>
            <pc:docMk/>
            <pc:sldMk cId="1610882029" sldId="494"/>
            <ac:spMk id="2" creationId="{5BD275E5-7481-D581-4F72-B7E79E3C880D}"/>
          </ac:spMkLst>
        </pc:spChg>
        <pc:spChg chg="add mod">
          <ac:chgData name="Anne Kelly" userId="9b542cd5-9b92-4c50-9505-5a0a8b41dd00" providerId="ADAL" clId="{FD0C4733-89B8-40B7-BDE7-7D91CC81CF44}" dt="2025-10-13T23:33:46.897" v="22558" actId="962"/>
          <ac:spMkLst>
            <pc:docMk/>
            <pc:sldMk cId="1610882029" sldId="494"/>
            <ac:spMk id="6" creationId="{E3AAA86C-AF74-5C2D-9DF2-AA75FE102B38}"/>
          </ac:spMkLst>
        </pc:spChg>
        <pc:picChg chg="add mod">
          <ac:chgData name="Anne Kelly" userId="9b542cd5-9b92-4c50-9505-5a0a8b41dd00" providerId="ADAL" clId="{FD0C4733-89B8-40B7-BDE7-7D91CC81CF44}" dt="2025-10-13T23:33:46.897" v="22558" actId="962"/>
          <ac:picMkLst>
            <pc:docMk/>
            <pc:sldMk cId="1610882029" sldId="494"/>
            <ac:picMk id="5" creationId="{5AD76CA3-7362-46D6-605E-487ABA464305}"/>
          </ac:picMkLst>
        </pc:picChg>
      </pc:sldChg>
      <pc:sldChg chg="modSp new mod">
        <pc:chgData name="Anne Kelly" userId="9b542cd5-9b92-4c50-9505-5a0a8b41dd00" providerId="ADAL" clId="{FD0C4733-89B8-40B7-BDE7-7D91CC81CF44}" dt="2025-10-21T23:29:18.248" v="70951" actId="20577"/>
        <pc:sldMkLst>
          <pc:docMk/>
          <pc:sldMk cId="4016719383" sldId="495"/>
        </pc:sldMkLst>
        <pc:spChg chg="mod">
          <ac:chgData name="Anne Kelly" userId="9b542cd5-9b92-4c50-9505-5a0a8b41dd00" providerId="ADAL" clId="{FD0C4733-89B8-40B7-BDE7-7D91CC81CF44}" dt="2025-10-21T23:29:18.248" v="70951" actId="20577"/>
          <ac:spMkLst>
            <pc:docMk/>
            <pc:sldMk cId="4016719383" sldId="495"/>
            <ac:spMk id="2" creationId="{BE15094C-63D0-220B-F8B2-82242C492BD7}"/>
          </ac:spMkLst>
        </pc:spChg>
        <pc:spChg chg="mod">
          <ac:chgData name="Anne Kelly" userId="9b542cd5-9b92-4c50-9505-5a0a8b41dd00" providerId="ADAL" clId="{FD0C4733-89B8-40B7-BDE7-7D91CC81CF44}" dt="2025-10-21T23:15:50.122" v="70744" actId="2"/>
          <ac:spMkLst>
            <pc:docMk/>
            <pc:sldMk cId="4016719383" sldId="495"/>
            <ac:spMk id="3" creationId="{D0A14D68-BB36-B3AD-3EB1-19485729200C}"/>
          </ac:spMkLst>
        </pc:spChg>
      </pc:sldChg>
      <pc:sldChg chg="modSp new mod">
        <pc:chgData name="Anne Kelly" userId="9b542cd5-9b92-4c50-9505-5a0a8b41dd00" providerId="ADAL" clId="{FD0C4733-89B8-40B7-BDE7-7D91CC81CF44}" dt="2025-10-21T23:15:51.226" v="70745" actId="2"/>
        <pc:sldMkLst>
          <pc:docMk/>
          <pc:sldMk cId="1057704021" sldId="496"/>
        </pc:sldMkLst>
        <pc:spChg chg="mod">
          <ac:chgData name="Anne Kelly" userId="9b542cd5-9b92-4c50-9505-5a0a8b41dd00" providerId="ADAL" clId="{FD0C4733-89B8-40B7-BDE7-7D91CC81CF44}" dt="2025-10-13T23:42:21.563" v="24384" actId="255"/>
          <ac:spMkLst>
            <pc:docMk/>
            <pc:sldMk cId="1057704021" sldId="496"/>
            <ac:spMk id="2" creationId="{BA55AAF8-EEE2-FCBF-3B5D-B0EFB14FC20B}"/>
          </ac:spMkLst>
        </pc:spChg>
        <pc:spChg chg="mod">
          <ac:chgData name="Anne Kelly" userId="9b542cd5-9b92-4c50-9505-5a0a8b41dd00" providerId="ADAL" clId="{FD0C4733-89B8-40B7-BDE7-7D91CC81CF44}" dt="2025-10-21T23:15:51.226" v="70745" actId="2"/>
          <ac:spMkLst>
            <pc:docMk/>
            <pc:sldMk cId="1057704021" sldId="496"/>
            <ac:spMk id="3" creationId="{F2ACD20E-501A-0D7B-04A3-92A366C4C457}"/>
          </ac:spMkLst>
        </pc:spChg>
      </pc:sldChg>
      <pc:sldChg chg="modSp new mod">
        <pc:chgData name="Anne Kelly" userId="9b542cd5-9b92-4c50-9505-5a0a8b41dd00" providerId="ADAL" clId="{FD0C4733-89B8-40B7-BDE7-7D91CC81CF44}" dt="2025-10-13T23:44:20.261" v="24880" actId="27636"/>
        <pc:sldMkLst>
          <pc:docMk/>
          <pc:sldMk cId="3379637979" sldId="497"/>
        </pc:sldMkLst>
        <pc:spChg chg="mod">
          <ac:chgData name="Anne Kelly" userId="9b542cd5-9b92-4c50-9505-5a0a8b41dd00" providerId="ADAL" clId="{FD0C4733-89B8-40B7-BDE7-7D91CC81CF44}" dt="2025-10-13T23:42:42.947" v="24398" actId="12"/>
          <ac:spMkLst>
            <pc:docMk/>
            <pc:sldMk cId="3379637979" sldId="497"/>
            <ac:spMk id="2" creationId="{3C65CA5D-EE49-500F-582E-0FA005EB0989}"/>
          </ac:spMkLst>
        </pc:spChg>
        <pc:spChg chg="mod">
          <ac:chgData name="Anne Kelly" userId="9b542cd5-9b92-4c50-9505-5a0a8b41dd00" providerId="ADAL" clId="{FD0C4733-89B8-40B7-BDE7-7D91CC81CF44}" dt="2025-10-13T23:44:20.261" v="24880" actId="27636"/>
          <ac:spMkLst>
            <pc:docMk/>
            <pc:sldMk cId="3379637979" sldId="497"/>
            <ac:spMk id="3" creationId="{C3A3BFB6-DF4D-C91C-7B15-D5467B654614}"/>
          </ac:spMkLst>
        </pc:spChg>
      </pc:sldChg>
      <pc:sldChg chg="modSp new mod">
        <pc:chgData name="Anne Kelly" userId="9b542cd5-9b92-4c50-9505-5a0a8b41dd00" providerId="ADAL" clId="{FD0C4733-89B8-40B7-BDE7-7D91CC81CF44}" dt="2025-10-21T23:15:18.164" v="70732" actId="2"/>
        <pc:sldMkLst>
          <pc:docMk/>
          <pc:sldMk cId="543794465" sldId="498"/>
        </pc:sldMkLst>
        <pc:spChg chg="mod">
          <ac:chgData name="Anne Kelly" userId="9b542cd5-9b92-4c50-9505-5a0a8b41dd00" providerId="ADAL" clId="{FD0C4733-89B8-40B7-BDE7-7D91CC81CF44}" dt="2025-10-14T20:22:13.950" v="24960" actId="20577"/>
          <ac:spMkLst>
            <pc:docMk/>
            <pc:sldMk cId="543794465" sldId="498"/>
            <ac:spMk id="2" creationId="{48C7F152-1455-7951-8C4D-0519C38C8EB0}"/>
          </ac:spMkLst>
        </pc:spChg>
        <pc:spChg chg="mod">
          <ac:chgData name="Anne Kelly" userId="9b542cd5-9b92-4c50-9505-5a0a8b41dd00" providerId="ADAL" clId="{FD0C4733-89B8-40B7-BDE7-7D91CC81CF44}" dt="2025-10-21T23:15:18.164" v="70732" actId="2"/>
          <ac:spMkLst>
            <pc:docMk/>
            <pc:sldMk cId="543794465" sldId="498"/>
            <ac:spMk id="3" creationId="{D6E621B5-A5A0-9686-CBFD-04E99D87FCF4}"/>
          </ac:spMkLst>
        </pc:spChg>
      </pc:sldChg>
      <pc:sldChg chg="new del">
        <pc:chgData name="Anne Kelly" userId="9b542cd5-9b92-4c50-9505-5a0a8b41dd00" providerId="ADAL" clId="{FD0C4733-89B8-40B7-BDE7-7D91CC81CF44}" dt="2025-10-14T20:36:21.357" v="27335" actId="2696"/>
        <pc:sldMkLst>
          <pc:docMk/>
          <pc:sldMk cId="2905451304" sldId="499"/>
        </pc:sldMkLst>
      </pc:sldChg>
      <pc:sldChg chg="modSp new mod">
        <pc:chgData name="Anne Kelly" userId="9b542cd5-9b92-4c50-9505-5a0a8b41dd00" providerId="ADAL" clId="{FD0C4733-89B8-40B7-BDE7-7D91CC81CF44}" dt="2025-10-14T20:30:32.446" v="26427" actId="27636"/>
        <pc:sldMkLst>
          <pc:docMk/>
          <pc:sldMk cId="2634681653" sldId="500"/>
        </pc:sldMkLst>
        <pc:spChg chg="mod">
          <ac:chgData name="Anne Kelly" userId="9b542cd5-9b92-4c50-9505-5a0a8b41dd00" providerId="ADAL" clId="{FD0C4733-89B8-40B7-BDE7-7D91CC81CF44}" dt="2025-10-14T20:25:36.394" v="25344" actId="20577"/>
          <ac:spMkLst>
            <pc:docMk/>
            <pc:sldMk cId="2634681653" sldId="500"/>
            <ac:spMk id="2" creationId="{AF65D967-846B-7BA9-4499-E0E14A2C850B}"/>
          </ac:spMkLst>
        </pc:spChg>
        <pc:spChg chg="mod">
          <ac:chgData name="Anne Kelly" userId="9b542cd5-9b92-4c50-9505-5a0a8b41dd00" providerId="ADAL" clId="{FD0C4733-89B8-40B7-BDE7-7D91CC81CF44}" dt="2025-10-14T20:30:32.446" v="26427" actId="27636"/>
          <ac:spMkLst>
            <pc:docMk/>
            <pc:sldMk cId="2634681653" sldId="500"/>
            <ac:spMk id="3" creationId="{1654477C-3F85-C16F-37B9-04FB19AB41DC}"/>
          </ac:spMkLst>
        </pc:spChg>
      </pc:sldChg>
      <pc:sldChg chg="modSp new mod">
        <pc:chgData name="Anne Kelly" userId="9b542cd5-9b92-4c50-9505-5a0a8b41dd00" providerId="ADAL" clId="{FD0C4733-89B8-40B7-BDE7-7D91CC81CF44}" dt="2025-10-14T20:34:34.530" v="27247" actId="27636"/>
        <pc:sldMkLst>
          <pc:docMk/>
          <pc:sldMk cId="3546303671" sldId="501"/>
        </pc:sldMkLst>
        <pc:spChg chg="mod">
          <ac:chgData name="Anne Kelly" userId="9b542cd5-9b92-4c50-9505-5a0a8b41dd00" providerId="ADAL" clId="{FD0C4733-89B8-40B7-BDE7-7D91CC81CF44}" dt="2025-10-14T20:30:57.501" v="26445" actId="20577"/>
          <ac:spMkLst>
            <pc:docMk/>
            <pc:sldMk cId="3546303671" sldId="501"/>
            <ac:spMk id="2" creationId="{78F67B42-164A-D3E6-2FAC-501E8D98EB17}"/>
          </ac:spMkLst>
        </pc:spChg>
        <pc:spChg chg="mod">
          <ac:chgData name="Anne Kelly" userId="9b542cd5-9b92-4c50-9505-5a0a8b41dd00" providerId="ADAL" clId="{FD0C4733-89B8-40B7-BDE7-7D91CC81CF44}" dt="2025-10-14T20:34:34.530" v="27247" actId="27636"/>
          <ac:spMkLst>
            <pc:docMk/>
            <pc:sldMk cId="3546303671" sldId="501"/>
            <ac:spMk id="3" creationId="{5C69743B-5E5E-9353-398C-880F64B6C46E}"/>
          </ac:spMkLst>
        </pc:spChg>
      </pc:sldChg>
      <pc:sldChg chg="modSp new mod">
        <pc:chgData name="Anne Kelly" userId="9b542cd5-9b92-4c50-9505-5a0a8b41dd00" providerId="ADAL" clId="{FD0C4733-89B8-40B7-BDE7-7D91CC81CF44}" dt="2025-10-21T23:16:28.424" v="70763" actId="2"/>
        <pc:sldMkLst>
          <pc:docMk/>
          <pc:sldMk cId="2744787619" sldId="502"/>
        </pc:sldMkLst>
        <pc:spChg chg="mod">
          <ac:chgData name="Anne Kelly" userId="9b542cd5-9b92-4c50-9505-5a0a8b41dd00" providerId="ADAL" clId="{FD0C4733-89B8-40B7-BDE7-7D91CC81CF44}" dt="2025-10-14T20:35:37.380" v="27319" actId="20577"/>
          <ac:spMkLst>
            <pc:docMk/>
            <pc:sldMk cId="2744787619" sldId="502"/>
            <ac:spMk id="2" creationId="{FD9E5956-4023-BD59-4016-E8458555E0DD}"/>
          </ac:spMkLst>
        </pc:spChg>
        <pc:spChg chg="mod">
          <ac:chgData name="Anne Kelly" userId="9b542cd5-9b92-4c50-9505-5a0a8b41dd00" providerId="ADAL" clId="{FD0C4733-89B8-40B7-BDE7-7D91CC81CF44}" dt="2025-10-21T23:16:28.424" v="70763" actId="2"/>
          <ac:spMkLst>
            <pc:docMk/>
            <pc:sldMk cId="2744787619" sldId="502"/>
            <ac:spMk id="3" creationId="{F2D77D01-974C-9120-8B9E-FDF8CCB842DE}"/>
          </ac:spMkLst>
        </pc:spChg>
      </pc:sldChg>
      <pc:sldChg chg="modSp new mod">
        <pc:chgData name="Anne Kelly" userId="9b542cd5-9b92-4c50-9505-5a0a8b41dd00" providerId="ADAL" clId="{FD0C4733-89B8-40B7-BDE7-7D91CC81CF44}" dt="2025-10-14T20:39:24.683" v="27957" actId="20577"/>
        <pc:sldMkLst>
          <pc:docMk/>
          <pc:sldMk cId="991922112" sldId="503"/>
        </pc:sldMkLst>
        <pc:spChg chg="mod">
          <ac:chgData name="Anne Kelly" userId="9b542cd5-9b92-4c50-9505-5a0a8b41dd00" providerId="ADAL" clId="{FD0C4733-89B8-40B7-BDE7-7D91CC81CF44}" dt="2025-10-14T20:37:10.757" v="27404" actId="20577"/>
          <ac:spMkLst>
            <pc:docMk/>
            <pc:sldMk cId="991922112" sldId="503"/>
            <ac:spMk id="2" creationId="{F79A2CE0-F65C-B7E2-7943-6E090A9ABAE3}"/>
          </ac:spMkLst>
        </pc:spChg>
        <pc:spChg chg="mod">
          <ac:chgData name="Anne Kelly" userId="9b542cd5-9b92-4c50-9505-5a0a8b41dd00" providerId="ADAL" clId="{FD0C4733-89B8-40B7-BDE7-7D91CC81CF44}" dt="2025-10-14T20:39:24.683" v="27957" actId="20577"/>
          <ac:spMkLst>
            <pc:docMk/>
            <pc:sldMk cId="991922112" sldId="503"/>
            <ac:spMk id="3" creationId="{CCFCD58C-22DC-372B-CC5D-8625349DEA9A}"/>
          </ac:spMkLst>
        </pc:spChg>
      </pc:sldChg>
      <pc:sldChg chg="modSp new mod">
        <pc:chgData name="Anne Kelly" userId="9b542cd5-9b92-4c50-9505-5a0a8b41dd00" providerId="ADAL" clId="{FD0C4733-89B8-40B7-BDE7-7D91CC81CF44}" dt="2025-10-22T17:15:21.840" v="73382" actId="6549"/>
        <pc:sldMkLst>
          <pc:docMk/>
          <pc:sldMk cId="166341940" sldId="504"/>
        </pc:sldMkLst>
        <pc:spChg chg="mod">
          <ac:chgData name="Anne Kelly" userId="9b542cd5-9b92-4c50-9505-5a0a8b41dd00" providerId="ADAL" clId="{FD0C4733-89B8-40B7-BDE7-7D91CC81CF44}" dt="2025-10-14T20:39:38.038" v="27975" actId="20577"/>
          <ac:spMkLst>
            <pc:docMk/>
            <pc:sldMk cId="166341940" sldId="504"/>
            <ac:spMk id="2" creationId="{98A810ED-EBF2-9A1B-9A98-275BB19A25FB}"/>
          </ac:spMkLst>
        </pc:spChg>
        <pc:spChg chg="mod">
          <ac:chgData name="Anne Kelly" userId="9b542cd5-9b92-4c50-9505-5a0a8b41dd00" providerId="ADAL" clId="{FD0C4733-89B8-40B7-BDE7-7D91CC81CF44}" dt="2025-10-22T17:15:21.840" v="73382" actId="6549"/>
          <ac:spMkLst>
            <pc:docMk/>
            <pc:sldMk cId="166341940" sldId="504"/>
            <ac:spMk id="3" creationId="{FD3E5649-B085-D1E0-15AB-A34C5EB08C0C}"/>
          </ac:spMkLst>
        </pc:spChg>
      </pc:sldChg>
      <pc:sldChg chg="modSp new mod">
        <pc:chgData name="Anne Kelly" userId="9b542cd5-9b92-4c50-9505-5a0a8b41dd00" providerId="ADAL" clId="{FD0C4733-89B8-40B7-BDE7-7D91CC81CF44}" dt="2025-10-14T20:44:46.009" v="28380" actId="20577"/>
        <pc:sldMkLst>
          <pc:docMk/>
          <pc:sldMk cId="794496895" sldId="505"/>
        </pc:sldMkLst>
        <pc:spChg chg="mod">
          <ac:chgData name="Anne Kelly" userId="9b542cd5-9b92-4c50-9505-5a0a8b41dd00" providerId="ADAL" clId="{FD0C4733-89B8-40B7-BDE7-7D91CC81CF44}" dt="2025-10-14T20:43:30.144" v="28332" actId="20577"/>
          <ac:spMkLst>
            <pc:docMk/>
            <pc:sldMk cId="794496895" sldId="505"/>
            <ac:spMk id="2" creationId="{0FB21439-A2EE-2035-020B-471D848E7171}"/>
          </ac:spMkLst>
        </pc:spChg>
        <pc:spChg chg="mod">
          <ac:chgData name="Anne Kelly" userId="9b542cd5-9b92-4c50-9505-5a0a8b41dd00" providerId="ADAL" clId="{FD0C4733-89B8-40B7-BDE7-7D91CC81CF44}" dt="2025-10-14T20:44:46.009" v="28380" actId="20577"/>
          <ac:spMkLst>
            <pc:docMk/>
            <pc:sldMk cId="794496895" sldId="505"/>
            <ac:spMk id="3" creationId="{29AFC01E-B7BC-05DE-C0D8-0097929005CF}"/>
          </ac:spMkLst>
        </pc:spChg>
      </pc:sldChg>
      <pc:sldChg chg="modSp new mod">
        <pc:chgData name="Anne Kelly" userId="9b542cd5-9b92-4c50-9505-5a0a8b41dd00" providerId="ADAL" clId="{FD0C4733-89B8-40B7-BDE7-7D91CC81CF44}" dt="2025-10-14T20:47:47.332" v="29177" actId="27636"/>
        <pc:sldMkLst>
          <pc:docMk/>
          <pc:sldMk cId="3275506337" sldId="506"/>
        </pc:sldMkLst>
        <pc:spChg chg="mod">
          <ac:chgData name="Anne Kelly" userId="9b542cd5-9b92-4c50-9505-5a0a8b41dd00" providerId="ADAL" clId="{FD0C4733-89B8-40B7-BDE7-7D91CC81CF44}" dt="2025-10-14T20:44:54.738" v="28398" actId="20577"/>
          <ac:spMkLst>
            <pc:docMk/>
            <pc:sldMk cId="3275506337" sldId="506"/>
            <ac:spMk id="2" creationId="{DC1FDF0D-5C36-FCC9-925B-872E15E21089}"/>
          </ac:spMkLst>
        </pc:spChg>
        <pc:spChg chg="mod">
          <ac:chgData name="Anne Kelly" userId="9b542cd5-9b92-4c50-9505-5a0a8b41dd00" providerId="ADAL" clId="{FD0C4733-89B8-40B7-BDE7-7D91CC81CF44}" dt="2025-10-14T20:47:47.332" v="29177" actId="27636"/>
          <ac:spMkLst>
            <pc:docMk/>
            <pc:sldMk cId="3275506337" sldId="506"/>
            <ac:spMk id="3" creationId="{53FAB7A4-114B-445A-381D-630DCA7205D3}"/>
          </ac:spMkLst>
        </pc:spChg>
      </pc:sldChg>
      <pc:sldChg chg="modSp new mod">
        <pc:chgData name="Anne Kelly" userId="9b542cd5-9b92-4c50-9505-5a0a8b41dd00" providerId="ADAL" clId="{FD0C4733-89B8-40B7-BDE7-7D91CC81CF44}" dt="2025-10-14T20:50:42.646" v="29809" actId="27636"/>
        <pc:sldMkLst>
          <pc:docMk/>
          <pc:sldMk cId="4141963749" sldId="507"/>
        </pc:sldMkLst>
        <pc:spChg chg="mod">
          <ac:chgData name="Anne Kelly" userId="9b542cd5-9b92-4c50-9505-5a0a8b41dd00" providerId="ADAL" clId="{FD0C4733-89B8-40B7-BDE7-7D91CC81CF44}" dt="2025-10-14T20:48:10.496" v="29207" actId="20577"/>
          <ac:spMkLst>
            <pc:docMk/>
            <pc:sldMk cId="4141963749" sldId="507"/>
            <ac:spMk id="2" creationId="{B11CF06A-F28E-2FD2-80C7-272E765A8EE6}"/>
          </ac:spMkLst>
        </pc:spChg>
        <pc:spChg chg="mod">
          <ac:chgData name="Anne Kelly" userId="9b542cd5-9b92-4c50-9505-5a0a8b41dd00" providerId="ADAL" clId="{FD0C4733-89B8-40B7-BDE7-7D91CC81CF44}" dt="2025-10-14T20:50:42.646" v="29809" actId="27636"/>
          <ac:spMkLst>
            <pc:docMk/>
            <pc:sldMk cId="4141963749" sldId="507"/>
            <ac:spMk id="3" creationId="{EB90363F-FDAF-7CD7-B838-F519E99937CF}"/>
          </ac:spMkLst>
        </pc:spChg>
      </pc:sldChg>
      <pc:sldChg chg="modSp new mod">
        <pc:chgData name="Anne Kelly" userId="9b542cd5-9b92-4c50-9505-5a0a8b41dd00" providerId="ADAL" clId="{FD0C4733-89B8-40B7-BDE7-7D91CC81CF44}" dt="2025-10-20T15:36:16.857" v="53402" actId="114"/>
        <pc:sldMkLst>
          <pc:docMk/>
          <pc:sldMk cId="2406961377" sldId="508"/>
        </pc:sldMkLst>
        <pc:spChg chg="mod">
          <ac:chgData name="Anne Kelly" userId="9b542cd5-9b92-4c50-9505-5a0a8b41dd00" providerId="ADAL" clId="{FD0C4733-89B8-40B7-BDE7-7D91CC81CF44}" dt="2025-10-14T20:50:51.294" v="29825" actId="20577"/>
          <ac:spMkLst>
            <pc:docMk/>
            <pc:sldMk cId="2406961377" sldId="508"/>
            <ac:spMk id="2" creationId="{C51ACF80-B586-313E-D38E-329561591E70}"/>
          </ac:spMkLst>
        </pc:spChg>
        <pc:spChg chg="mod">
          <ac:chgData name="Anne Kelly" userId="9b542cd5-9b92-4c50-9505-5a0a8b41dd00" providerId="ADAL" clId="{FD0C4733-89B8-40B7-BDE7-7D91CC81CF44}" dt="2025-10-20T15:36:16.857" v="53402" actId="114"/>
          <ac:spMkLst>
            <pc:docMk/>
            <pc:sldMk cId="2406961377" sldId="508"/>
            <ac:spMk id="3" creationId="{F17C6416-325C-D7A6-5941-C14D20481E2D}"/>
          </ac:spMkLst>
        </pc:spChg>
      </pc:sldChg>
      <pc:sldChg chg="modSp new mod">
        <pc:chgData name="Anne Kelly" userId="9b542cd5-9b92-4c50-9505-5a0a8b41dd00" providerId="ADAL" clId="{FD0C4733-89B8-40B7-BDE7-7D91CC81CF44}" dt="2025-10-21T21:35:27.785" v="64365" actId="20577"/>
        <pc:sldMkLst>
          <pc:docMk/>
          <pc:sldMk cId="2992298451" sldId="509"/>
        </pc:sldMkLst>
        <pc:spChg chg="mod">
          <ac:chgData name="Anne Kelly" userId="9b542cd5-9b92-4c50-9505-5a0a8b41dd00" providerId="ADAL" clId="{FD0C4733-89B8-40B7-BDE7-7D91CC81CF44}" dt="2025-10-21T21:34:05.825" v="64222" actId="20577"/>
          <ac:spMkLst>
            <pc:docMk/>
            <pc:sldMk cId="2992298451" sldId="509"/>
            <ac:spMk id="2" creationId="{7D4BFD06-27CB-16FA-FB4B-43621FEB08C8}"/>
          </ac:spMkLst>
        </pc:spChg>
        <pc:spChg chg="mod">
          <ac:chgData name="Anne Kelly" userId="9b542cd5-9b92-4c50-9505-5a0a8b41dd00" providerId="ADAL" clId="{FD0C4733-89B8-40B7-BDE7-7D91CC81CF44}" dt="2025-10-21T21:35:27.785" v="64365" actId="20577"/>
          <ac:spMkLst>
            <pc:docMk/>
            <pc:sldMk cId="2992298451" sldId="509"/>
            <ac:spMk id="3" creationId="{1BCD7199-986E-3D57-46BE-DD4A1325BAD5}"/>
          </ac:spMkLst>
        </pc:spChg>
      </pc:sldChg>
      <pc:sldChg chg="modSp new mod">
        <pc:chgData name="Anne Kelly" userId="9b542cd5-9b92-4c50-9505-5a0a8b41dd00" providerId="ADAL" clId="{FD0C4733-89B8-40B7-BDE7-7D91CC81CF44}" dt="2025-10-14T21:22:40.499" v="31209" actId="27636"/>
        <pc:sldMkLst>
          <pc:docMk/>
          <pc:sldMk cId="3947198686" sldId="510"/>
        </pc:sldMkLst>
        <pc:spChg chg="mod">
          <ac:chgData name="Anne Kelly" userId="9b542cd5-9b92-4c50-9505-5a0a8b41dd00" providerId="ADAL" clId="{FD0C4733-89B8-40B7-BDE7-7D91CC81CF44}" dt="2025-10-14T21:01:09.960" v="30383" actId="20577"/>
          <ac:spMkLst>
            <pc:docMk/>
            <pc:sldMk cId="3947198686" sldId="510"/>
            <ac:spMk id="2" creationId="{EA5F29D0-31FF-503F-E40B-DD9A7FC4F36C}"/>
          </ac:spMkLst>
        </pc:spChg>
        <pc:spChg chg="mod">
          <ac:chgData name="Anne Kelly" userId="9b542cd5-9b92-4c50-9505-5a0a8b41dd00" providerId="ADAL" clId="{FD0C4733-89B8-40B7-BDE7-7D91CC81CF44}" dt="2025-10-14T21:22:40.499" v="31209" actId="27636"/>
          <ac:spMkLst>
            <pc:docMk/>
            <pc:sldMk cId="3947198686" sldId="510"/>
            <ac:spMk id="3" creationId="{6925F71F-2A63-AE6D-117F-9CC651FFDB73}"/>
          </ac:spMkLst>
        </pc:spChg>
      </pc:sldChg>
      <pc:sldChg chg="modSp new mod">
        <pc:chgData name="Anne Kelly" userId="9b542cd5-9b92-4c50-9505-5a0a8b41dd00" providerId="ADAL" clId="{FD0C4733-89B8-40B7-BDE7-7D91CC81CF44}" dt="2025-10-22T17:21:57.073" v="73403" actId="20577"/>
        <pc:sldMkLst>
          <pc:docMk/>
          <pc:sldMk cId="495255266" sldId="511"/>
        </pc:sldMkLst>
        <pc:spChg chg="mod">
          <ac:chgData name="Anne Kelly" userId="9b542cd5-9b92-4c50-9505-5a0a8b41dd00" providerId="ADAL" clId="{FD0C4733-89B8-40B7-BDE7-7D91CC81CF44}" dt="2025-10-14T21:22:50.480" v="31235" actId="20577"/>
          <ac:spMkLst>
            <pc:docMk/>
            <pc:sldMk cId="495255266" sldId="511"/>
            <ac:spMk id="2" creationId="{FC82B803-94CC-FAD4-CB6D-BAC1704834DE}"/>
          </ac:spMkLst>
        </pc:spChg>
        <pc:spChg chg="mod">
          <ac:chgData name="Anne Kelly" userId="9b542cd5-9b92-4c50-9505-5a0a8b41dd00" providerId="ADAL" clId="{FD0C4733-89B8-40B7-BDE7-7D91CC81CF44}" dt="2025-10-22T17:21:57.073" v="73403" actId="20577"/>
          <ac:spMkLst>
            <pc:docMk/>
            <pc:sldMk cId="495255266" sldId="511"/>
            <ac:spMk id="3" creationId="{AB4ADAE9-C44E-5112-42A9-4830E6E16EDC}"/>
          </ac:spMkLst>
        </pc:spChg>
      </pc:sldChg>
      <pc:sldChg chg="modSp new mod">
        <pc:chgData name="Anne Kelly" userId="9b542cd5-9b92-4c50-9505-5a0a8b41dd00" providerId="ADAL" clId="{FD0C4733-89B8-40B7-BDE7-7D91CC81CF44}" dt="2025-10-22T17:22:42.884" v="73504" actId="20577"/>
        <pc:sldMkLst>
          <pc:docMk/>
          <pc:sldMk cId="657865269" sldId="512"/>
        </pc:sldMkLst>
        <pc:spChg chg="mod">
          <ac:chgData name="Anne Kelly" userId="9b542cd5-9b92-4c50-9505-5a0a8b41dd00" providerId="ADAL" clId="{FD0C4733-89B8-40B7-BDE7-7D91CC81CF44}" dt="2025-10-14T21:26:41.072" v="31981" actId="20577"/>
          <ac:spMkLst>
            <pc:docMk/>
            <pc:sldMk cId="657865269" sldId="512"/>
            <ac:spMk id="2" creationId="{70DA6A4B-0B67-C800-6FAB-817A0E3F9F13}"/>
          </ac:spMkLst>
        </pc:spChg>
        <pc:spChg chg="mod">
          <ac:chgData name="Anne Kelly" userId="9b542cd5-9b92-4c50-9505-5a0a8b41dd00" providerId="ADAL" clId="{FD0C4733-89B8-40B7-BDE7-7D91CC81CF44}" dt="2025-10-22T17:22:42.884" v="73504" actId="20577"/>
          <ac:spMkLst>
            <pc:docMk/>
            <pc:sldMk cId="657865269" sldId="512"/>
            <ac:spMk id="3" creationId="{5E184EF9-E6EA-41B1-22E8-386005AB0EE1}"/>
          </ac:spMkLst>
        </pc:spChg>
      </pc:sldChg>
      <pc:sldChg chg="modSp new mod">
        <pc:chgData name="Anne Kelly" userId="9b542cd5-9b92-4c50-9505-5a0a8b41dd00" providerId="ADAL" clId="{FD0C4733-89B8-40B7-BDE7-7D91CC81CF44}" dt="2025-10-22T17:22:57.422" v="73505" actId="14100"/>
        <pc:sldMkLst>
          <pc:docMk/>
          <pc:sldMk cId="1463710011" sldId="513"/>
        </pc:sldMkLst>
        <pc:spChg chg="mod">
          <ac:chgData name="Anne Kelly" userId="9b542cd5-9b92-4c50-9505-5a0a8b41dd00" providerId="ADAL" clId="{FD0C4733-89B8-40B7-BDE7-7D91CC81CF44}" dt="2025-10-14T21:28:46.165" v="32379" actId="20577"/>
          <ac:spMkLst>
            <pc:docMk/>
            <pc:sldMk cId="1463710011" sldId="513"/>
            <ac:spMk id="2" creationId="{E92EC6BF-43ED-BADB-3E27-160FECF42737}"/>
          </ac:spMkLst>
        </pc:spChg>
        <pc:spChg chg="mod">
          <ac:chgData name="Anne Kelly" userId="9b542cd5-9b92-4c50-9505-5a0a8b41dd00" providerId="ADAL" clId="{FD0C4733-89B8-40B7-BDE7-7D91CC81CF44}" dt="2025-10-22T17:22:57.422" v="73505" actId="14100"/>
          <ac:spMkLst>
            <pc:docMk/>
            <pc:sldMk cId="1463710011" sldId="513"/>
            <ac:spMk id="3" creationId="{6A4ADCDE-BF29-A018-E5A4-09D80A545D48}"/>
          </ac:spMkLst>
        </pc:spChg>
      </pc:sldChg>
      <pc:sldChg chg="modSp new mod">
        <pc:chgData name="Anne Kelly" userId="9b542cd5-9b92-4c50-9505-5a0a8b41dd00" providerId="ADAL" clId="{FD0C4733-89B8-40B7-BDE7-7D91CC81CF44}" dt="2025-10-15T21:42:35.448" v="33987" actId="20577"/>
        <pc:sldMkLst>
          <pc:docMk/>
          <pc:sldMk cId="3332177818" sldId="514"/>
        </pc:sldMkLst>
        <pc:spChg chg="mod">
          <ac:chgData name="Anne Kelly" userId="9b542cd5-9b92-4c50-9505-5a0a8b41dd00" providerId="ADAL" clId="{FD0C4733-89B8-40B7-BDE7-7D91CC81CF44}" dt="2025-10-15T21:42:08.664" v="33933" actId="20577"/>
          <ac:spMkLst>
            <pc:docMk/>
            <pc:sldMk cId="3332177818" sldId="514"/>
            <ac:spMk id="2" creationId="{91105BC7-1045-0083-EFF4-A72163F1DBB5}"/>
          </ac:spMkLst>
        </pc:spChg>
        <pc:spChg chg="mod">
          <ac:chgData name="Anne Kelly" userId="9b542cd5-9b92-4c50-9505-5a0a8b41dd00" providerId="ADAL" clId="{FD0C4733-89B8-40B7-BDE7-7D91CC81CF44}" dt="2025-10-15T21:42:35.448" v="33987" actId="20577"/>
          <ac:spMkLst>
            <pc:docMk/>
            <pc:sldMk cId="3332177818" sldId="514"/>
            <ac:spMk id="3" creationId="{60DC6D43-D065-D9C1-B702-4E1ADC2D23CB}"/>
          </ac:spMkLst>
        </pc:spChg>
      </pc:sldChg>
      <pc:sldChg chg="modSp new mod">
        <pc:chgData name="Anne Kelly" userId="9b542cd5-9b92-4c50-9505-5a0a8b41dd00" providerId="ADAL" clId="{FD0C4733-89B8-40B7-BDE7-7D91CC81CF44}" dt="2025-10-22T17:09:33.234" v="73324" actId="33524"/>
        <pc:sldMkLst>
          <pc:docMk/>
          <pc:sldMk cId="1422215037" sldId="515"/>
        </pc:sldMkLst>
        <pc:spChg chg="mod">
          <ac:chgData name="Anne Kelly" userId="9b542cd5-9b92-4c50-9505-5a0a8b41dd00" providerId="ADAL" clId="{FD0C4733-89B8-40B7-BDE7-7D91CC81CF44}" dt="2025-10-15T21:42:47.500" v="34006" actId="20577"/>
          <ac:spMkLst>
            <pc:docMk/>
            <pc:sldMk cId="1422215037" sldId="515"/>
            <ac:spMk id="2" creationId="{6F072F85-4EEC-6E7D-7192-1BC8EBC0261E}"/>
          </ac:spMkLst>
        </pc:spChg>
        <pc:spChg chg="mod">
          <ac:chgData name="Anne Kelly" userId="9b542cd5-9b92-4c50-9505-5a0a8b41dd00" providerId="ADAL" clId="{FD0C4733-89B8-40B7-BDE7-7D91CC81CF44}" dt="2025-10-22T17:09:33.234" v="73324" actId="33524"/>
          <ac:spMkLst>
            <pc:docMk/>
            <pc:sldMk cId="1422215037" sldId="515"/>
            <ac:spMk id="3" creationId="{6FFCB206-1265-2D50-530D-71C5BB9EE325}"/>
          </ac:spMkLst>
        </pc:spChg>
      </pc:sldChg>
      <pc:sldChg chg="modSp new mod">
        <pc:chgData name="Anne Kelly" userId="9b542cd5-9b92-4c50-9505-5a0a8b41dd00" providerId="ADAL" clId="{FD0C4733-89B8-40B7-BDE7-7D91CC81CF44}" dt="2025-10-15T22:29:20.364" v="35287" actId="27636"/>
        <pc:sldMkLst>
          <pc:docMk/>
          <pc:sldMk cId="1371221715" sldId="516"/>
        </pc:sldMkLst>
        <pc:spChg chg="mod">
          <ac:chgData name="Anne Kelly" userId="9b542cd5-9b92-4c50-9505-5a0a8b41dd00" providerId="ADAL" clId="{FD0C4733-89B8-40B7-BDE7-7D91CC81CF44}" dt="2025-10-15T21:50:40.186" v="34555" actId="20577"/>
          <ac:spMkLst>
            <pc:docMk/>
            <pc:sldMk cId="1371221715" sldId="516"/>
            <ac:spMk id="2" creationId="{8CF23E25-948D-8DCA-35B0-9F574D187DFE}"/>
          </ac:spMkLst>
        </pc:spChg>
        <pc:spChg chg="mod">
          <ac:chgData name="Anne Kelly" userId="9b542cd5-9b92-4c50-9505-5a0a8b41dd00" providerId="ADAL" clId="{FD0C4733-89B8-40B7-BDE7-7D91CC81CF44}" dt="2025-10-15T22:29:20.364" v="35287" actId="27636"/>
          <ac:spMkLst>
            <pc:docMk/>
            <pc:sldMk cId="1371221715" sldId="516"/>
            <ac:spMk id="3" creationId="{E9300D3E-1842-6C2F-FF68-C6DC65944C97}"/>
          </ac:spMkLst>
        </pc:spChg>
      </pc:sldChg>
      <pc:sldChg chg="modSp new mod modNotesTx">
        <pc:chgData name="Anne Kelly" userId="9b542cd5-9b92-4c50-9505-5a0a8b41dd00" providerId="ADAL" clId="{FD0C4733-89B8-40B7-BDE7-7D91CC81CF44}" dt="2025-10-21T23:16:17.555" v="70760" actId="20577"/>
        <pc:sldMkLst>
          <pc:docMk/>
          <pc:sldMk cId="1485913909" sldId="517"/>
        </pc:sldMkLst>
        <pc:spChg chg="mod">
          <ac:chgData name="Anne Kelly" userId="9b542cd5-9b92-4c50-9505-5a0a8b41dd00" providerId="ADAL" clId="{FD0C4733-89B8-40B7-BDE7-7D91CC81CF44}" dt="2025-10-15T22:29:27.779" v="35306" actId="20577"/>
          <ac:spMkLst>
            <pc:docMk/>
            <pc:sldMk cId="1485913909" sldId="517"/>
            <ac:spMk id="2" creationId="{247EF080-D152-824A-1B3F-E38179128A34}"/>
          </ac:spMkLst>
        </pc:spChg>
        <pc:spChg chg="mod">
          <ac:chgData name="Anne Kelly" userId="9b542cd5-9b92-4c50-9505-5a0a8b41dd00" providerId="ADAL" clId="{FD0C4733-89B8-40B7-BDE7-7D91CC81CF44}" dt="2025-10-21T23:16:17.555" v="70760" actId="20577"/>
          <ac:spMkLst>
            <pc:docMk/>
            <pc:sldMk cId="1485913909" sldId="517"/>
            <ac:spMk id="3" creationId="{007DFFBA-D9E6-4F40-0042-841C2D0F26B0}"/>
          </ac:spMkLst>
        </pc:spChg>
      </pc:sldChg>
      <pc:sldChg chg="modSp new mod">
        <pc:chgData name="Anne Kelly" userId="9b542cd5-9b92-4c50-9505-5a0a8b41dd00" providerId="ADAL" clId="{FD0C4733-89B8-40B7-BDE7-7D91CC81CF44}" dt="2025-10-15T23:12:55.693" v="36805" actId="14100"/>
        <pc:sldMkLst>
          <pc:docMk/>
          <pc:sldMk cId="870989047" sldId="518"/>
        </pc:sldMkLst>
        <pc:spChg chg="mod">
          <ac:chgData name="Anne Kelly" userId="9b542cd5-9b92-4c50-9505-5a0a8b41dd00" providerId="ADAL" clId="{FD0C4733-89B8-40B7-BDE7-7D91CC81CF44}" dt="2025-10-15T23:11:15.611" v="36535" actId="20577"/>
          <ac:spMkLst>
            <pc:docMk/>
            <pc:sldMk cId="870989047" sldId="518"/>
            <ac:spMk id="2" creationId="{C2514C15-95B8-E557-E46F-D6B90E5D0111}"/>
          </ac:spMkLst>
        </pc:spChg>
        <pc:spChg chg="mod">
          <ac:chgData name="Anne Kelly" userId="9b542cd5-9b92-4c50-9505-5a0a8b41dd00" providerId="ADAL" clId="{FD0C4733-89B8-40B7-BDE7-7D91CC81CF44}" dt="2025-10-15T23:12:55.693" v="36805" actId="14100"/>
          <ac:spMkLst>
            <pc:docMk/>
            <pc:sldMk cId="870989047" sldId="518"/>
            <ac:spMk id="3" creationId="{D64B6EB9-9D24-6A99-A0B9-53A54D8F5D51}"/>
          </ac:spMkLst>
        </pc:spChg>
      </pc:sldChg>
      <pc:sldChg chg="modSp new mod">
        <pc:chgData name="Anne Kelly" userId="9b542cd5-9b92-4c50-9505-5a0a8b41dd00" providerId="ADAL" clId="{FD0C4733-89B8-40B7-BDE7-7D91CC81CF44}" dt="2025-10-15T23:15:51.385" v="37223" actId="20577"/>
        <pc:sldMkLst>
          <pc:docMk/>
          <pc:sldMk cId="444610555" sldId="519"/>
        </pc:sldMkLst>
        <pc:spChg chg="mod">
          <ac:chgData name="Anne Kelly" userId="9b542cd5-9b92-4c50-9505-5a0a8b41dd00" providerId="ADAL" clId="{FD0C4733-89B8-40B7-BDE7-7D91CC81CF44}" dt="2025-10-15T23:13:05.748" v="36834" actId="20577"/>
          <ac:spMkLst>
            <pc:docMk/>
            <pc:sldMk cId="444610555" sldId="519"/>
            <ac:spMk id="2" creationId="{2CC09233-55E5-D2AB-1D36-BF30BA1DA613}"/>
          </ac:spMkLst>
        </pc:spChg>
        <pc:spChg chg="mod">
          <ac:chgData name="Anne Kelly" userId="9b542cd5-9b92-4c50-9505-5a0a8b41dd00" providerId="ADAL" clId="{FD0C4733-89B8-40B7-BDE7-7D91CC81CF44}" dt="2025-10-15T23:15:51.385" v="37223" actId="20577"/>
          <ac:spMkLst>
            <pc:docMk/>
            <pc:sldMk cId="444610555" sldId="519"/>
            <ac:spMk id="3" creationId="{4EE345D9-0D35-A980-C8E5-6D43B2537914}"/>
          </ac:spMkLst>
        </pc:spChg>
      </pc:sldChg>
      <pc:sldChg chg="addSp modSp new mod">
        <pc:chgData name="Anne Kelly" userId="9b542cd5-9b92-4c50-9505-5a0a8b41dd00" providerId="ADAL" clId="{FD0C4733-89B8-40B7-BDE7-7D91CC81CF44}" dt="2025-10-15T23:18:47.684" v="37257" actId="14100"/>
        <pc:sldMkLst>
          <pc:docMk/>
          <pc:sldMk cId="1568547917" sldId="520"/>
        </pc:sldMkLst>
        <pc:spChg chg="mod">
          <ac:chgData name="Anne Kelly" userId="9b542cd5-9b92-4c50-9505-5a0a8b41dd00" providerId="ADAL" clId="{FD0C4733-89B8-40B7-BDE7-7D91CC81CF44}" dt="2025-10-15T23:17:58.757" v="37242" actId="20577"/>
          <ac:spMkLst>
            <pc:docMk/>
            <pc:sldMk cId="1568547917" sldId="520"/>
            <ac:spMk id="2" creationId="{D463DA8B-59BD-1BD3-9A4B-F9C148BDE328}"/>
          </ac:spMkLst>
        </pc:spChg>
        <pc:spChg chg="mod">
          <ac:chgData name="Anne Kelly" userId="9b542cd5-9b92-4c50-9505-5a0a8b41dd00" providerId="ADAL" clId="{FD0C4733-89B8-40B7-BDE7-7D91CC81CF44}" dt="2025-10-15T23:18:07.402" v="37253" actId="20577"/>
          <ac:spMkLst>
            <pc:docMk/>
            <pc:sldMk cId="1568547917" sldId="520"/>
            <ac:spMk id="3" creationId="{7E8BF19C-B792-3189-3954-77DB48FC7A81}"/>
          </ac:spMkLst>
        </pc:spChg>
        <pc:spChg chg="add mod">
          <ac:chgData name="Anne Kelly" userId="9b542cd5-9b92-4c50-9505-5a0a8b41dd00" providerId="ADAL" clId="{FD0C4733-89B8-40B7-BDE7-7D91CC81CF44}" dt="2025-10-15T23:18:47.684" v="37257" actId="14100"/>
          <ac:spMkLst>
            <pc:docMk/>
            <pc:sldMk cId="1568547917" sldId="520"/>
            <ac:spMk id="6" creationId="{8CC95A32-D1E9-D483-9FB2-08AA54B3616B}"/>
          </ac:spMkLst>
        </pc:spChg>
        <pc:picChg chg="add mod">
          <ac:chgData name="Anne Kelly" userId="9b542cd5-9b92-4c50-9505-5a0a8b41dd00" providerId="ADAL" clId="{FD0C4733-89B8-40B7-BDE7-7D91CC81CF44}" dt="2025-10-15T23:18:47.684" v="37257" actId="14100"/>
          <ac:picMkLst>
            <pc:docMk/>
            <pc:sldMk cId="1568547917" sldId="520"/>
            <ac:picMk id="5" creationId="{BFD3568F-F4D6-4096-DCC1-223E7D6878F3}"/>
          </ac:picMkLst>
        </pc:picChg>
      </pc:sldChg>
      <pc:sldChg chg="modSp new del mod">
        <pc:chgData name="Anne Kelly" userId="9b542cd5-9b92-4c50-9505-5a0a8b41dd00" providerId="ADAL" clId="{FD0C4733-89B8-40B7-BDE7-7D91CC81CF44}" dt="2025-10-22T17:06:48.047" v="73320" actId="2696"/>
        <pc:sldMkLst>
          <pc:docMk/>
          <pc:sldMk cId="1551559221" sldId="521"/>
        </pc:sldMkLst>
        <pc:spChg chg="mod">
          <ac:chgData name="Anne Kelly" userId="9b542cd5-9b92-4c50-9505-5a0a8b41dd00" providerId="ADAL" clId="{FD0C4733-89B8-40B7-BDE7-7D91CC81CF44}" dt="2025-10-22T17:06:28.900" v="73317" actId="21"/>
          <ac:spMkLst>
            <pc:docMk/>
            <pc:sldMk cId="1551559221" sldId="521"/>
            <ac:spMk id="3" creationId="{59321BBB-6554-55E5-5CEC-225F223FF3F5}"/>
          </ac:spMkLst>
        </pc:spChg>
      </pc:sldChg>
      <pc:sldChg chg="modSp new mod">
        <pc:chgData name="Anne Kelly" userId="9b542cd5-9b92-4c50-9505-5a0a8b41dd00" providerId="ADAL" clId="{FD0C4733-89B8-40B7-BDE7-7D91CC81CF44}" dt="2025-10-16T00:00:32.061" v="38294" actId="20577"/>
        <pc:sldMkLst>
          <pc:docMk/>
          <pc:sldMk cId="2017630867" sldId="522"/>
        </pc:sldMkLst>
        <pc:spChg chg="mod">
          <ac:chgData name="Anne Kelly" userId="9b542cd5-9b92-4c50-9505-5a0a8b41dd00" providerId="ADAL" clId="{FD0C4733-89B8-40B7-BDE7-7D91CC81CF44}" dt="2025-10-15T23:31:18.263" v="37428" actId="20577"/>
          <ac:spMkLst>
            <pc:docMk/>
            <pc:sldMk cId="2017630867" sldId="522"/>
            <ac:spMk id="2" creationId="{6426DEC4-753F-00F7-B372-9995A84CF457}"/>
          </ac:spMkLst>
        </pc:spChg>
        <pc:spChg chg="mod">
          <ac:chgData name="Anne Kelly" userId="9b542cd5-9b92-4c50-9505-5a0a8b41dd00" providerId="ADAL" clId="{FD0C4733-89B8-40B7-BDE7-7D91CC81CF44}" dt="2025-10-16T00:00:32.061" v="38294" actId="20577"/>
          <ac:spMkLst>
            <pc:docMk/>
            <pc:sldMk cId="2017630867" sldId="522"/>
            <ac:spMk id="3" creationId="{D9CF4E26-FB89-5BC4-1938-DB899D9DD30D}"/>
          </ac:spMkLst>
        </pc:spChg>
      </pc:sldChg>
      <pc:sldChg chg="modSp new mod">
        <pc:chgData name="Anne Kelly" userId="9b542cd5-9b92-4c50-9505-5a0a8b41dd00" providerId="ADAL" clId="{FD0C4733-89B8-40B7-BDE7-7D91CC81CF44}" dt="2025-10-16T00:18:31.308" v="38744" actId="27636"/>
        <pc:sldMkLst>
          <pc:docMk/>
          <pc:sldMk cId="2912256418" sldId="523"/>
        </pc:sldMkLst>
        <pc:spChg chg="mod">
          <ac:chgData name="Anne Kelly" userId="9b542cd5-9b92-4c50-9505-5a0a8b41dd00" providerId="ADAL" clId="{FD0C4733-89B8-40B7-BDE7-7D91CC81CF44}" dt="2025-10-15T23:46:22.429" v="38054" actId="20577"/>
          <ac:spMkLst>
            <pc:docMk/>
            <pc:sldMk cId="2912256418" sldId="523"/>
            <ac:spMk id="2" creationId="{6667613F-B123-0D38-1184-5F9C65023594}"/>
          </ac:spMkLst>
        </pc:spChg>
        <pc:spChg chg="mod">
          <ac:chgData name="Anne Kelly" userId="9b542cd5-9b92-4c50-9505-5a0a8b41dd00" providerId="ADAL" clId="{FD0C4733-89B8-40B7-BDE7-7D91CC81CF44}" dt="2025-10-16T00:18:31.308" v="38744" actId="27636"/>
          <ac:spMkLst>
            <pc:docMk/>
            <pc:sldMk cId="2912256418" sldId="523"/>
            <ac:spMk id="3" creationId="{7AEDFDF3-1E02-0EFA-3868-551DDC081832}"/>
          </ac:spMkLst>
        </pc:spChg>
      </pc:sldChg>
      <pc:sldChg chg="modSp new mod">
        <pc:chgData name="Anne Kelly" userId="9b542cd5-9b92-4c50-9505-5a0a8b41dd00" providerId="ADAL" clId="{FD0C4733-89B8-40B7-BDE7-7D91CC81CF44}" dt="2025-10-16T00:26:09.278" v="38989" actId="20577"/>
        <pc:sldMkLst>
          <pc:docMk/>
          <pc:sldMk cId="155521830" sldId="524"/>
        </pc:sldMkLst>
        <pc:spChg chg="mod">
          <ac:chgData name="Anne Kelly" userId="9b542cd5-9b92-4c50-9505-5a0a8b41dd00" providerId="ADAL" clId="{FD0C4733-89B8-40B7-BDE7-7D91CC81CF44}" dt="2025-10-16T00:18:38.646" v="38765" actId="20577"/>
          <ac:spMkLst>
            <pc:docMk/>
            <pc:sldMk cId="155521830" sldId="524"/>
            <ac:spMk id="2" creationId="{891560C7-27A0-B874-EDD7-51954D539CE3}"/>
          </ac:spMkLst>
        </pc:spChg>
        <pc:spChg chg="mod">
          <ac:chgData name="Anne Kelly" userId="9b542cd5-9b92-4c50-9505-5a0a8b41dd00" providerId="ADAL" clId="{FD0C4733-89B8-40B7-BDE7-7D91CC81CF44}" dt="2025-10-16T00:26:09.278" v="38989" actId="20577"/>
          <ac:spMkLst>
            <pc:docMk/>
            <pc:sldMk cId="155521830" sldId="524"/>
            <ac:spMk id="3" creationId="{89C88987-61D8-1415-B81A-103304BC0317}"/>
          </ac:spMkLst>
        </pc:spChg>
      </pc:sldChg>
      <pc:sldChg chg="modSp new mod">
        <pc:chgData name="Anne Kelly" userId="9b542cd5-9b92-4c50-9505-5a0a8b41dd00" providerId="ADAL" clId="{FD0C4733-89B8-40B7-BDE7-7D91CC81CF44}" dt="2025-10-16T21:21:32.511" v="39668" actId="27636"/>
        <pc:sldMkLst>
          <pc:docMk/>
          <pc:sldMk cId="2133544737" sldId="525"/>
        </pc:sldMkLst>
        <pc:spChg chg="mod">
          <ac:chgData name="Anne Kelly" userId="9b542cd5-9b92-4c50-9505-5a0a8b41dd00" providerId="ADAL" clId="{FD0C4733-89B8-40B7-BDE7-7D91CC81CF44}" dt="2025-10-16T21:18:47.105" v="39165" actId="20577"/>
          <ac:spMkLst>
            <pc:docMk/>
            <pc:sldMk cId="2133544737" sldId="525"/>
            <ac:spMk id="2" creationId="{AB6287A5-49A3-EF2D-1F6A-12EE62E76132}"/>
          </ac:spMkLst>
        </pc:spChg>
        <pc:spChg chg="mod">
          <ac:chgData name="Anne Kelly" userId="9b542cd5-9b92-4c50-9505-5a0a8b41dd00" providerId="ADAL" clId="{FD0C4733-89B8-40B7-BDE7-7D91CC81CF44}" dt="2025-10-16T21:21:32.511" v="39668" actId="27636"/>
          <ac:spMkLst>
            <pc:docMk/>
            <pc:sldMk cId="2133544737" sldId="525"/>
            <ac:spMk id="3" creationId="{D4743085-93E2-C676-56A5-1F9B3C78AABF}"/>
          </ac:spMkLst>
        </pc:spChg>
      </pc:sldChg>
      <pc:sldChg chg="modSp new mod">
        <pc:chgData name="Anne Kelly" userId="9b542cd5-9b92-4c50-9505-5a0a8b41dd00" providerId="ADAL" clId="{FD0C4733-89B8-40B7-BDE7-7D91CC81CF44}" dt="2025-10-21T23:16:41.838" v="70764" actId="313"/>
        <pc:sldMkLst>
          <pc:docMk/>
          <pc:sldMk cId="129790839" sldId="526"/>
        </pc:sldMkLst>
        <pc:spChg chg="mod">
          <ac:chgData name="Anne Kelly" userId="9b542cd5-9b92-4c50-9505-5a0a8b41dd00" providerId="ADAL" clId="{FD0C4733-89B8-40B7-BDE7-7D91CC81CF44}" dt="2025-10-21T23:16:41.838" v="70764" actId="313"/>
          <ac:spMkLst>
            <pc:docMk/>
            <pc:sldMk cId="129790839" sldId="526"/>
            <ac:spMk id="2" creationId="{0789A71B-0C9D-AA94-665D-B05134F43017}"/>
          </ac:spMkLst>
        </pc:spChg>
        <pc:spChg chg="mod">
          <ac:chgData name="Anne Kelly" userId="9b542cd5-9b92-4c50-9505-5a0a8b41dd00" providerId="ADAL" clId="{FD0C4733-89B8-40B7-BDE7-7D91CC81CF44}" dt="2025-10-16T21:24:35.737" v="40135" actId="27636"/>
          <ac:spMkLst>
            <pc:docMk/>
            <pc:sldMk cId="129790839" sldId="526"/>
            <ac:spMk id="3" creationId="{FC3B1E6D-BCE9-D10C-1472-EFFBFA5E24C4}"/>
          </ac:spMkLst>
        </pc:spChg>
      </pc:sldChg>
      <pc:sldChg chg="modSp new mod">
        <pc:chgData name="Anne Kelly" userId="9b542cd5-9b92-4c50-9505-5a0a8b41dd00" providerId="ADAL" clId="{FD0C4733-89B8-40B7-BDE7-7D91CC81CF44}" dt="2025-10-16T21:30:11.441" v="40470" actId="20577"/>
        <pc:sldMkLst>
          <pc:docMk/>
          <pc:sldMk cId="2109523674" sldId="527"/>
        </pc:sldMkLst>
        <pc:spChg chg="mod">
          <ac:chgData name="Anne Kelly" userId="9b542cd5-9b92-4c50-9505-5a0a8b41dd00" providerId="ADAL" clId="{FD0C4733-89B8-40B7-BDE7-7D91CC81CF44}" dt="2025-10-16T21:24:45.985" v="40166" actId="20577"/>
          <ac:spMkLst>
            <pc:docMk/>
            <pc:sldMk cId="2109523674" sldId="527"/>
            <ac:spMk id="2" creationId="{6B2DFD7E-B327-AC44-0BD7-DC0080E12FE2}"/>
          </ac:spMkLst>
        </pc:spChg>
        <pc:spChg chg="mod">
          <ac:chgData name="Anne Kelly" userId="9b542cd5-9b92-4c50-9505-5a0a8b41dd00" providerId="ADAL" clId="{FD0C4733-89B8-40B7-BDE7-7D91CC81CF44}" dt="2025-10-16T21:30:11.441" v="40470" actId="20577"/>
          <ac:spMkLst>
            <pc:docMk/>
            <pc:sldMk cId="2109523674" sldId="527"/>
            <ac:spMk id="3" creationId="{C18CF6C1-239D-97F2-A67E-F33D2919ED13}"/>
          </ac:spMkLst>
        </pc:spChg>
      </pc:sldChg>
      <pc:sldChg chg="modSp new mod">
        <pc:chgData name="Anne Kelly" userId="9b542cd5-9b92-4c50-9505-5a0a8b41dd00" providerId="ADAL" clId="{FD0C4733-89B8-40B7-BDE7-7D91CC81CF44}" dt="2025-10-22T17:16:37.814" v="73386" actId="27636"/>
        <pc:sldMkLst>
          <pc:docMk/>
          <pc:sldMk cId="2172427071" sldId="528"/>
        </pc:sldMkLst>
        <pc:spChg chg="mod">
          <ac:chgData name="Anne Kelly" userId="9b542cd5-9b92-4c50-9505-5a0a8b41dd00" providerId="ADAL" clId="{FD0C4733-89B8-40B7-BDE7-7D91CC81CF44}" dt="2025-10-16T21:37:15.813" v="40653" actId="20577"/>
          <ac:spMkLst>
            <pc:docMk/>
            <pc:sldMk cId="2172427071" sldId="528"/>
            <ac:spMk id="2" creationId="{79A09882-C643-B109-DD49-BF1C58C7FE3D}"/>
          </ac:spMkLst>
        </pc:spChg>
        <pc:spChg chg="mod">
          <ac:chgData name="Anne Kelly" userId="9b542cd5-9b92-4c50-9505-5a0a8b41dd00" providerId="ADAL" clId="{FD0C4733-89B8-40B7-BDE7-7D91CC81CF44}" dt="2025-10-22T17:16:37.814" v="73386" actId="27636"/>
          <ac:spMkLst>
            <pc:docMk/>
            <pc:sldMk cId="2172427071" sldId="528"/>
            <ac:spMk id="3" creationId="{E1A7D52B-F326-840A-81FD-02162FBBE4D7}"/>
          </ac:spMkLst>
        </pc:spChg>
      </pc:sldChg>
      <pc:sldChg chg="modSp new mod">
        <pc:chgData name="Anne Kelly" userId="9b542cd5-9b92-4c50-9505-5a0a8b41dd00" providerId="ADAL" clId="{FD0C4733-89B8-40B7-BDE7-7D91CC81CF44}" dt="2025-10-21T23:16:44.725" v="70765" actId="2"/>
        <pc:sldMkLst>
          <pc:docMk/>
          <pc:sldMk cId="1553499856" sldId="529"/>
        </pc:sldMkLst>
        <pc:spChg chg="mod">
          <ac:chgData name="Anne Kelly" userId="9b542cd5-9b92-4c50-9505-5a0a8b41dd00" providerId="ADAL" clId="{FD0C4733-89B8-40B7-BDE7-7D91CC81CF44}" dt="2025-10-18T22:04:45.672" v="52137" actId="20577"/>
          <ac:spMkLst>
            <pc:docMk/>
            <pc:sldMk cId="1553499856" sldId="529"/>
            <ac:spMk id="2" creationId="{72C82B8B-A899-9998-897C-ABF4177360DF}"/>
          </ac:spMkLst>
        </pc:spChg>
        <pc:spChg chg="mod">
          <ac:chgData name="Anne Kelly" userId="9b542cd5-9b92-4c50-9505-5a0a8b41dd00" providerId="ADAL" clId="{FD0C4733-89B8-40B7-BDE7-7D91CC81CF44}" dt="2025-10-21T23:16:44.725" v="70765" actId="2"/>
          <ac:spMkLst>
            <pc:docMk/>
            <pc:sldMk cId="1553499856" sldId="529"/>
            <ac:spMk id="3" creationId="{345A9037-18CF-516C-C2D0-F5665C0F2562}"/>
          </ac:spMkLst>
        </pc:spChg>
      </pc:sldChg>
      <pc:sldChg chg="modSp new mod">
        <pc:chgData name="Anne Kelly" userId="9b542cd5-9b92-4c50-9505-5a0a8b41dd00" providerId="ADAL" clId="{FD0C4733-89B8-40B7-BDE7-7D91CC81CF44}" dt="2025-10-20T15:37:41.356" v="53501" actId="20577"/>
        <pc:sldMkLst>
          <pc:docMk/>
          <pc:sldMk cId="310027080" sldId="530"/>
        </pc:sldMkLst>
        <pc:spChg chg="mod">
          <ac:chgData name="Anne Kelly" userId="9b542cd5-9b92-4c50-9505-5a0a8b41dd00" providerId="ADAL" clId="{FD0C4733-89B8-40B7-BDE7-7D91CC81CF44}" dt="2025-10-18T20:18:21.904" v="41447" actId="20577"/>
          <ac:spMkLst>
            <pc:docMk/>
            <pc:sldMk cId="310027080" sldId="530"/>
            <ac:spMk id="2" creationId="{6E73BF46-E7BB-D310-6637-9EE5AD2631E0}"/>
          </ac:spMkLst>
        </pc:spChg>
        <pc:spChg chg="mod">
          <ac:chgData name="Anne Kelly" userId="9b542cd5-9b92-4c50-9505-5a0a8b41dd00" providerId="ADAL" clId="{FD0C4733-89B8-40B7-BDE7-7D91CC81CF44}" dt="2025-10-20T15:37:41.356" v="53501" actId="20577"/>
          <ac:spMkLst>
            <pc:docMk/>
            <pc:sldMk cId="310027080" sldId="530"/>
            <ac:spMk id="3" creationId="{82872170-6B17-16A0-DF92-78E495ECE74E}"/>
          </ac:spMkLst>
        </pc:spChg>
      </pc:sldChg>
      <pc:sldChg chg="modSp new mod">
        <pc:chgData name="Anne Kelly" userId="9b542cd5-9b92-4c50-9505-5a0a8b41dd00" providerId="ADAL" clId="{FD0C4733-89B8-40B7-BDE7-7D91CC81CF44}" dt="2025-10-18T20:22:38.702" v="41945" actId="14100"/>
        <pc:sldMkLst>
          <pc:docMk/>
          <pc:sldMk cId="3798032906" sldId="531"/>
        </pc:sldMkLst>
        <pc:spChg chg="mod">
          <ac:chgData name="Anne Kelly" userId="9b542cd5-9b92-4c50-9505-5a0a8b41dd00" providerId="ADAL" clId="{FD0C4733-89B8-40B7-BDE7-7D91CC81CF44}" dt="2025-10-18T20:19:33.725" v="41554" actId="20577"/>
          <ac:spMkLst>
            <pc:docMk/>
            <pc:sldMk cId="3798032906" sldId="531"/>
            <ac:spMk id="2" creationId="{6DBB84F3-8F38-2D03-8146-6DF7230E07BF}"/>
          </ac:spMkLst>
        </pc:spChg>
        <pc:spChg chg="mod">
          <ac:chgData name="Anne Kelly" userId="9b542cd5-9b92-4c50-9505-5a0a8b41dd00" providerId="ADAL" clId="{FD0C4733-89B8-40B7-BDE7-7D91CC81CF44}" dt="2025-10-18T20:22:38.702" v="41945" actId="14100"/>
          <ac:spMkLst>
            <pc:docMk/>
            <pc:sldMk cId="3798032906" sldId="531"/>
            <ac:spMk id="3" creationId="{D3F55571-A21A-9E4F-4913-E46E3C99B5C5}"/>
          </ac:spMkLst>
        </pc:spChg>
      </pc:sldChg>
      <pc:sldChg chg="modSp new mod">
        <pc:chgData name="Anne Kelly" userId="9b542cd5-9b92-4c50-9505-5a0a8b41dd00" providerId="ADAL" clId="{FD0C4733-89B8-40B7-BDE7-7D91CC81CF44}" dt="2025-10-18T20:30:24.612" v="43231" actId="20577"/>
        <pc:sldMkLst>
          <pc:docMk/>
          <pc:sldMk cId="465560092" sldId="532"/>
        </pc:sldMkLst>
        <pc:spChg chg="mod">
          <ac:chgData name="Anne Kelly" userId="9b542cd5-9b92-4c50-9505-5a0a8b41dd00" providerId="ADAL" clId="{FD0C4733-89B8-40B7-BDE7-7D91CC81CF44}" dt="2025-10-18T20:22:47.891" v="41978" actId="20577"/>
          <ac:spMkLst>
            <pc:docMk/>
            <pc:sldMk cId="465560092" sldId="532"/>
            <ac:spMk id="2" creationId="{75A3E2A3-2899-306E-E92C-99487E06A884}"/>
          </ac:spMkLst>
        </pc:spChg>
        <pc:spChg chg="mod">
          <ac:chgData name="Anne Kelly" userId="9b542cd5-9b92-4c50-9505-5a0a8b41dd00" providerId="ADAL" clId="{FD0C4733-89B8-40B7-BDE7-7D91CC81CF44}" dt="2025-10-18T20:30:24.612" v="43231" actId="20577"/>
          <ac:spMkLst>
            <pc:docMk/>
            <pc:sldMk cId="465560092" sldId="532"/>
            <ac:spMk id="3" creationId="{40B41AF3-7324-D47A-603C-399EEB5F5E88}"/>
          </ac:spMkLst>
        </pc:spChg>
      </pc:sldChg>
      <pc:sldChg chg="modSp new mod">
        <pc:chgData name="Anne Kelly" userId="9b542cd5-9b92-4c50-9505-5a0a8b41dd00" providerId="ADAL" clId="{FD0C4733-89B8-40B7-BDE7-7D91CC81CF44}" dt="2025-10-18T20:37:28.464" v="44323" actId="27636"/>
        <pc:sldMkLst>
          <pc:docMk/>
          <pc:sldMk cId="3216253966" sldId="533"/>
        </pc:sldMkLst>
        <pc:spChg chg="mod">
          <ac:chgData name="Anne Kelly" userId="9b542cd5-9b92-4c50-9505-5a0a8b41dd00" providerId="ADAL" clId="{FD0C4733-89B8-40B7-BDE7-7D91CC81CF44}" dt="2025-10-18T20:31:08.732" v="43248" actId="20577"/>
          <ac:spMkLst>
            <pc:docMk/>
            <pc:sldMk cId="3216253966" sldId="533"/>
            <ac:spMk id="2" creationId="{478CBD4E-48D0-A898-8715-13C0AD337EC7}"/>
          </ac:spMkLst>
        </pc:spChg>
        <pc:spChg chg="mod">
          <ac:chgData name="Anne Kelly" userId="9b542cd5-9b92-4c50-9505-5a0a8b41dd00" providerId="ADAL" clId="{FD0C4733-89B8-40B7-BDE7-7D91CC81CF44}" dt="2025-10-18T20:37:28.464" v="44323" actId="27636"/>
          <ac:spMkLst>
            <pc:docMk/>
            <pc:sldMk cId="3216253966" sldId="533"/>
            <ac:spMk id="3" creationId="{6530F2A7-3913-171E-AAC9-9D3F4B2294F9}"/>
          </ac:spMkLst>
        </pc:spChg>
      </pc:sldChg>
      <pc:sldChg chg="modSp new mod">
        <pc:chgData name="Anne Kelly" userId="9b542cd5-9b92-4c50-9505-5a0a8b41dd00" providerId="ADAL" clId="{FD0C4733-89B8-40B7-BDE7-7D91CC81CF44}" dt="2025-10-21T23:15:52.134" v="70746" actId="2"/>
        <pc:sldMkLst>
          <pc:docMk/>
          <pc:sldMk cId="3765349659" sldId="534"/>
        </pc:sldMkLst>
        <pc:spChg chg="mod">
          <ac:chgData name="Anne Kelly" userId="9b542cd5-9b92-4c50-9505-5a0a8b41dd00" providerId="ADAL" clId="{FD0C4733-89B8-40B7-BDE7-7D91CC81CF44}" dt="2025-10-18T20:37:34.508" v="44340" actId="20577"/>
          <ac:spMkLst>
            <pc:docMk/>
            <pc:sldMk cId="3765349659" sldId="534"/>
            <ac:spMk id="2" creationId="{C4226604-F55A-C72B-399B-BFA4EE53A0E3}"/>
          </ac:spMkLst>
        </pc:spChg>
        <pc:spChg chg="mod">
          <ac:chgData name="Anne Kelly" userId="9b542cd5-9b92-4c50-9505-5a0a8b41dd00" providerId="ADAL" clId="{FD0C4733-89B8-40B7-BDE7-7D91CC81CF44}" dt="2025-10-21T23:15:52.134" v="70746" actId="2"/>
          <ac:spMkLst>
            <pc:docMk/>
            <pc:sldMk cId="3765349659" sldId="534"/>
            <ac:spMk id="3" creationId="{62069240-55F4-5BE8-E9D8-306D3483A34B}"/>
          </ac:spMkLst>
        </pc:spChg>
      </pc:sldChg>
      <pc:sldChg chg="modSp new mod">
        <pc:chgData name="Anne Kelly" userId="9b542cd5-9b92-4c50-9505-5a0a8b41dd00" providerId="ADAL" clId="{FD0C4733-89B8-40B7-BDE7-7D91CC81CF44}" dt="2025-10-22T16:39:18.165" v="71367" actId="20577"/>
        <pc:sldMkLst>
          <pc:docMk/>
          <pc:sldMk cId="2704290335" sldId="535"/>
        </pc:sldMkLst>
        <pc:spChg chg="mod">
          <ac:chgData name="Anne Kelly" userId="9b542cd5-9b92-4c50-9505-5a0a8b41dd00" providerId="ADAL" clId="{FD0C4733-89B8-40B7-BDE7-7D91CC81CF44}" dt="2025-10-18T20:39:48.973" v="44683" actId="20577"/>
          <ac:spMkLst>
            <pc:docMk/>
            <pc:sldMk cId="2704290335" sldId="535"/>
            <ac:spMk id="2" creationId="{2CD9F057-37ED-95BE-964F-F832BDBFDAE0}"/>
          </ac:spMkLst>
        </pc:spChg>
        <pc:spChg chg="mod">
          <ac:chgData name="Anne Kelly" userId="9b542cd5-9b92-4c50-9505-5a0a8b41dd00" providerId="ADAL" clId="{FD0C4733-89B8-40B7-BDE7-7D91CC81CF44}" dt="2025-10-22T16:39:18.165" v="71367" actId="20577"/>
          <ac:spMkLst>
            <pc:docMk/>
            <pc:sldMk cId="2704290335" sldId="535"/>
            <ac:spMk id="3" creationId="{B1BB77D9-13F4-A6A8-69B9-3B686E65D22E}"/>
          </ac:spMkLst>
        </pc:spChg>
      </pc:sldChg>
      <pc:sldChg chg="modSp new mod">
        <pc:chgData name="Anne Kelly" userId="9b542cd5-9b92-4c50-9505-5a0a8b41dd00" providerId="ADAL" clId="{FD0C4733-89B8-40B7-BDE7-7D91CC81CF44}" dt="2025-10-18T20:45:35.485" v="45311" actId="27636"/>
        <pc:sldMkLst>
          <pc:docMk/>
          <pc:sldMk cId="2883324557" sldId="536"/>
        </pc:sldMkLst>
        <pc:spChg chg="mod">
          <ac:chgData name="Anne Kelly" userId="9b542cd5-9b92-4c50-9505-5a0a8b41dd00" providerId="ADAL" clId="{FD0C4733-89B8-40B7-BDE7-7D91CC81CF44}" dt="2025-10-18T20:40:31.317" v="44771" actId="20577"/>
          <ac:spMkLst>
            <pc:docMk/>
            <pc:sldMk cId="2883324557" sldId="536"/>
            <ac:spMk id="2" creationId="{771EF9C0-7E94-E474-9972-7637FD8E7549}"/>
          </ac:spMkLst>
        </pc:spChg>
        <pc:spChg chg="mod">
          <ac:chgData name="Anne Kelly" userId="9b542cd5-9b92-4c50-9505-5a0a8b41dd00" providerId="ADAL" clId="{FD0C4733-89B8-40B7-BDE7-7D91CC81CF44}" dt="2025-10-18T20:45:35.485" v="45311" actId="27636"/>
          <ac:spMkLst>
            <pc:docMk/>
            <pc:sldMk cId="2883324557" sldId="536"/>
            <ac:spMk id="3" creationId="{160FE688-53EB-C2A8-D46D-90A642ACEC0B}"/>
          </ac:spMkLst>
        </pc:spChg>
      </pc:sldChg>
      <pc:sldChg chg="modSp new mod">
        <pc:chgData name="Anne Kelly" userId="9b542cd5-9b92-4c50-9505-5a0a8b41dd00" providerId="ADAL" clId="{FD0C4733-89B8-40B7-BDE7-7D91CC81CF44}" dt="2025-10-21T17:38:28.901" v="55818" actId="14100"/>
        <pc:sldMkLst>
          <pc:docMk/>
          <pc:sldMk cId="2757598756" sldId="537"/>
        </pc:sldMkLst>
        <pc:spChg chg="mod">
          <ac:chgData name="Anne Kelly" userId="9b542cd5-9b92-4c50-9505-5a0a8b41dd00" providerId="ADAL" clId="{FD0C4733-89B8-40B7-BDE7-7D91CC81CF44}" dt="2025-10-18T20:45:42.592" v="45326" actId="20577"/>
          <ac:spMkLst>
            <pc:docMk/>
            <pc:sldMk cId="2757598756" sldId="537"/>
            <ac:spMk id="2" creationId="{2BD1C13B-75D1-5EC6-2A19-D2E994246EDF}"/>
          </ac:spMkLst>
        </pc:spChg>
        <pc:spChg chg="mod">
          <ac:chgData name="Anne Kelly" userId="9b542cd5-9b92-4c50-9505-5a0a8b41dd00" providerId="ADAL" clId="{FD0C4733-89B8-40B7-BDE7-7D91CC81CF44}" dt="2025-10-21T17:38:28.901" v="55818" actId="14100"/>
          <ac:spMkLst>
            <pc:docMk/>
            <pc:sldMk cId="2757598756" sldId="537"/>
            <ac:spMk id="3" creationId="{AFA37EBA-56C8-5DF3-A63D-945315B6C7C3}"/>
          </ac:spMkLst>
        </pc:spChg>
      </pc:sldChg>
      <pc:sldChg chg="modSp new mod">
        <pc:chgData name="Anne Kelly" userId="9b542cd5-9b92-4c50-9505-5a0a8b41dd00" providerId="ADAL" clId="{FD0C4733-89B8-40B7-BDE7-7D91CC81CF44}" dt="2025-10-18T20:54:10.628" v="46304" actId="20577"/>
        <pc:sldMkLst>
          <pc:docMk/>
          <pc:sldMk cId="479513365" sldId="538"/>
        </pc:sldMkLst>
        <pc:spChg chg="mod">
          <ac:chgData name="Anne Kelly" userId="9b542cd5-9b92-4c50-9505-5a0a8b41dd00" providerId="ADAL" clId="{FD0C4733-89B8-40B7-BDE7-7D91CC81CF44}" dt="2025-10-18T20:53:12.235" v="46191" actId="20577"/>
          <ac:spMkLst>
            <pc:docMk/>
            <pc:sldMk cId="479513365" sldId="538"/>
            <ac:spMk id="2" creationId="{9B9E1825-7DF7-25EC-F7A0-E46219BE21EE}"/>
          </ac:spMkLst>
        </pc:spChg>
        <pc:spChg chg="mod">
          <ac:chgData name="Anne Kelly" userId="9b542cd5-9b92-4c50-9505-5a0a8b41dd00" providerId="ADAL" clId="{FD0C4733-89B8-40B7-BDE7-7D91CC81CF44}" dt="2025-10-18T20:54:10.628" v="46304" actId="20577"/>
          <ac:spMkLst>
            <pc:docMk/>
            <pc:sldMk cId="479513365" sldId="538"/>
            <ac:spMk id="3" creationId="{5A874221-3DC3-8537-36B4-26B7F26E98B4}"/>
          </ac:spMkLst>
        </pc:spChg>
      </pc:sldChg>
      <pc:sldChg chg="modSp new mod">
        <pc:chgData name="Anne Kelly" userId="9b542cd5-9b92-4c50-9505-5a0a8b41dd00" providerId="ADAL" clId="{FD0C4733-89B8-40B7-BDE7-7D91CC81CF44}" dt="2025-10-22T17:07:34.339" v="73322" actId="33524"/>
        <pc:sldMkLst>
          <pc:docMk/>
          <pc:sldMk cId="3414246751" sldId="539"/>
        </pc:sldMkLst>
        <pc:spChg chg="mod">
          <ac:chgData name="Anne Kelly" userId="9b542cd5-9b92-4c50-9505-5a0a8b41dd00" providerId="ADAL" clId="{FD0C4733-89B8-40B7-BDE7-7D91CC81CF44}" dt="2025-10-18T20:54:20.662" v="46320" actId="20577"/>
          <ac:spMkLst>
            <pc:docMk/>
            <pc:sldMk cId="3414246751" sldId="539"/>
            <ac:spMk id="2" creationId="{A700F718-86A4-033B-D588-2829D225532B}"/>
          </ac:spMkLst>
        </pc:spChg>
        <pc:spChg chg="mod">
          <ac:chgData name="Anne Kelly" userId="9b542cd5-9b92-4c50-9505-5a0a8b41dd00" providerId="ADAL" clId="{FD0C4733-89B8-40B7-BDE7-7D91CC81CF44}" dt="2025-10-22T17:07:34.339" v="73322" actId="33524"/>
          <ac:spMkLst>
            <pc:docMk/>
            <pc:sldMk cId="3414246751" sldId="539"/>
            <ac:spMk id="3" creationId="{4A7AD263-D692-A0AE-BCF6-65C2D5DEC7F4}"/>
          </ac:spMkLst>
        </pc:spChg>
      </pc:sldChg>
      <pc:sldChg chg="modSp new mod">
        <pc:chgData name="Anne Kelly" userId="9b542cd5-9b92-4c50-9505-5a0a8b41dd00" providerId="ADAL" clId="{FD0C4733-89B8-40B7-BDE7-7D91CC81CF44}" dt="2025-10-18T21:04:08.408" v="47596" actId="14100"/>
        <pc:sldMkLst>
          <pc:docMk/>
          <pc:sldMk cId="975258048" sldId="540"/>
        </pc:sldMkLst>
        <pc:spChg chg="mod">
          <ac:chgData name="Anne Kelly" userId="9b542cd5-9b92-4c50-9505-5a0a8b41dd00" providerId="ADAL" clId="{FD0C4733-89B8-40B7-BDE7-7D91CC81CF44}" dt="2025-10-18T20:58:13.182" v="47135" actId="20577"/>
          <ac:spMkLst>
            <pc:docMk/>
            <pc:sldMk cId="975258048" sldId="540"/>
            <ac:spMk id="2" creationId="{8382A11F-39B7-4FB0-1894-85E5C2A483F1}"/>
          </ac:spMkLst>
        </pc:spChg>
        <pc:spChg chg="mod">
          <ac:chgData name="Anne Kelly" userId="9b542cd5-9b92-4c50-9505-5a0a8b41dd00" providerId="ADAL" clId="{FD0C4733-89B8-40B7-BDE7-7D91CC81CF44}" dt="2025-10-18T21:04:08.408" v="47596" actId="14100"/>
          <ac:spMkLst>
            <pc:docMk/>
            <pc:sldMk cId="975258048" sldId="540"/>
            <ac:spMk id="3" creationId="{944A5143-6DB0-84AC-3784-A985B6D2D3A3}"/>
          </ac:spMkLst>
        </pc:spChg>
      </pc:sldChg>
      <pc:sldChg chg="modSp new mod">
        <pc:chgData name="Anne Kelly" userId="9b542cd5-9b92-4c50-9505-5a0a8b41dd00" providerId="ADAL" clId="{FD0C4733-89B8-40B7-BDE7-7D91CC81CF44}" dt="2025-10-21T23:19:29.293" v="70774" actId="20577"/>
        <pc:sldMkLst>
          <pc:docMk/>
          <pc:sldMk cId="4213711574" sldId="541"/>
        </pc:sldMkLst>
        <pc:spChg chg="mod">
          <ac:chgData name="Anne Kelly" userId="9b542cd5-9b92-4c50-9505-5a0a8b41dd00" providerId="ADAL" clId="{FD0C4733-89B8-40B7-BDE7-7D91CC81CF44}" dt="2025-10-18T21:04:13.793" v="47612" actId="20577"/>
          <ac:spMkLst>
            <pc:docMk/>
            <pc:sldMk cId="4213711574" sldId="541"/>
            <ac:spMk id="2" creationId="{7115EF3C-0D09-A2AE-F29A-ABA0AD2E90DD}"/>
          </ac:spMkLst>
        </pc:spChg>
        <pc:spChg chg="mod">
          <ac:chgData name="Anne Kelly" userId="9b542cd5-9b92-4c50-9505-5a0a8b41dd00" providerId="ADAL" clId="{FD0C4733-89B8-40B7-BDE7-7D91CC81CF44}" dt="2025-10-21T23:19:29.293" v="70774" actId="20577"/>
          <ac:spMkLst>
            <pc:docMk/>
            <pc:sldMk cId="4213711574" sldId="541"/>
            <ac:spMk id="3" creationId="{1EBC75CE-DC36-AC8E-D1EE-6FF7955A043A}"/>
          </ac:spMkLst>
        </pc:spChg>
      </pc:sldChg>
      <pc:sldChg chg="modSp new mod">
        <pc:chgData name="Anne Kelly" userId="9b542cd5-9b92-4c50-9505-5a0a8b41dd00" providerId="ADAL" clId="{FD0C4733-89B8-40B7-BDE7-7D91CC81CF44}" dt="2025-10-18T21:20:04.901" v="48822" actId="20577"/>
        <pc:sldMkLst>
          <pc:docMk/>
          <pc:sldMk cId="3419637250" sldId="542"/>
        </pc:sldMkLst>
        <pc:spChg chg="mod">
          <ac:chgData name="Anne Kelly" userId="9b542cd5-9b92-4c50-9505-5a0a8b41dd00" providerId="ADAL" clId="{FD0C4733-89B8-40B7-BDE7-7D91CC81CF44}" dt="2025-10-18T21:20:04.901" v="48822" actId="20577"/>
          <ac:spMkLst>
            <pc:docMk/>
            <pc:sldMk cId="3419637250" sldId="542"/>
            <ac:spMk id="2" creationId="{FF463D1F-2968-B379-A235-1357866D7A89}"/>
          </ac:spMkLst>
        </pc:spChg>
        <pc:spChg chg="mod">
          <ac:chgData name="Anne Kelly" userId="9b542cd5-9b92-4c50-9505-5a0a8b41dd00" providerId="ADAL" clId="{FD0C4733-89B8-40B7-BDE7-7D91CC81CF44}" dt="2025-10-18T21:10:23.838" v="48820" actId="14100"/>
          <ac:spMkLst>
            <pc:docMk/>
            <pc:sldMk cId="3419637250" sldId="542"/>
            <ac:spMk id="3" creationId="{3BA68AA5-107B-05BC-EE79-5F4F9C375E51}"/>
          </ac:spMkLst>
        </pc:spChg>
      </pc:sldChg>
      <pc:sldChg chg="modSp new mod">
        <pc:chgData name="Anne Kelly" userId="9b542cd5-9b92-4c50-9505-5a0a8b41dd00" providerId="ADAL" clId="{FD0C4733-89B8-40B7-BDE7-7D91CC81CF44}" dt="2025-10-21T23:15:35.920" v="70741" actId="2"/>
        <pc:sldMkLst>
          <pc:docMk/>
          <pc:sldMk cId="2394407619" sldId="543"/>
        </pc:sldMkLst>
        <pc:spChg chg="mod">
          <ac:chgData name="Anne Kelly" userId="9b542cd5-9b92-4c50-9505-5a0a8b41dd00" providerId="ADAL" clId="{FD0C4733-89B8-40B7-BDE7-7D91CC81CF44}" dt="2025-10-18T21:21:14.696" v="48917" actId="20577"/>
          <ac:spMkLst>
            <pc:docMk/>
            <pc:sldMk cId="2394407619" sldId="543"/>
            <ac:spMk id="2" creationId="{3FEC2DDE-F41C-38D4-D924-51900C831076}"/>
          </ac:spMkLst>
        </pc:spChg>
        <pc:spChg chg="mod">
          <ac:chgData name="Anne Kelly" userId="9b542cd5-9b92-4c50-9505-5a0a8b41dd00" providerId="ADAL" clId="{FD0C4733-89B8-40B7-BDE7-7D91CC81CF44}" dt="2025-10-21T23:15:35.920" v="70741" actId="2"/>
          <ac:spMkLst>
            <pc:docMk/>
            <pc:sldMk cId="2394407619" sldId="543"/>
            <ac:spMk id="3" creationId="{ADFBA88F-E5ED-6D04-560F-31CB98FDCC63}"/>
          </ac:spMkLst>
        </pc:spChg>
      </pc:sldChg>
      <pc:sldChg chg="modSp new mod">
        <pc:chgData name="Anne Kelly" userId="9b542cd5-9b92-4c50-9505-5a0a8b41dd00" providerId="ADAL" clId="{FD0C4733-89B8-40B7-BDE7-7D91CC81CF44}" dt="2025-10-21T23:29:02.514" v="70949" actId="33524"/>
        <pc:sldMkLst>
          <pc:docMk/>
          <pc:sldMk cId="65890342" sldId="544"/>
        </pc:sldMkLst>
        <pc:spChg chg="mod">
          <ac:chgData name="Anne Kelly" userId="9b542cd5-9b92-4c50-9505-5a0a8b41dd00" providerId="ADAL" clId="{FD0C4733-89B8-40B7-BDE7-7D91CC81CF44}" dt="2025-10-18T21:24:07.290" v="49482" actId="20577"/>
          <ac:spMkLst>
            <pc:docMk/>
            <pc:sldMk cId="65890342" sldId="544"/>
            <ac:spMk id="2" creationId="{50303651-C478-4722-B9D7-83E2FAAE5272}"/>
          </ac:spMkLst>
        </pc:spChg>
        <pc:spChg chg="mod">
          <ac:chgData name="Anne Kelly" userId="9b542cd5-9b92-4c50-9505-5a0a8b41dd00" providerId="ADAL" clId="{FD0C4733-89B8-40B7-BDE7-7D91CC81CF44}" dt="2025-10-21T23:29:02.514" v="70949" actId="33524"/>
          <ac:spMkLst>
            <pc:docMk/>
            <pc:sldMk cId="65890342" sldId="544"/>
            <ac:spMk id="3" creationId="{8EAD359C-F2BD-45B3-7391-EE6312255E68}"/>
          </ac:spMkLst>
        </pc:spChg>
      </pc:sldChg>
      <pc:sldChg chg="modSp new mod">
        <pc:chgData name="Anne Kelly" userId="9b542cd5-9b92-4c50-9505-5a0a8b41dd00" providerId="ADAL" clId="{FD0C4733-89B8-40B7-BDE7-7D91CC81CF44}" dt="2025-10-21T23:15:39.357" v="70743" actId="2"/>
        <pc:sldMkLst>
          <pc:docMk/>
          <pc:sldMk cId="3348058668" sldId="545"/>
        </pc:sldMkLst>
        <pc:spChg chg="mod">
          <ac:chgData name="Anne Kelly" userId="9b542cd5-9b92-4c50-9505-5a0a8b41dd00" providerId="ADAL" clId="{FD0C4733-89B8-40B7-BDE7-7D91CC81CF44}" dt="2025-10-18T21:26:08.023" v="50064" actId="20577"/>
          <ac:spMkLst>
            <pc:docMk/>
            <pc:sldMk cId="3348058668" sldId="545"/>
            <ac:spMk id="2" creationId="{7E7408D7-BB99-55D9-0855-F76E0F1FD9B9}"/>
          </ac:spMkLst>
        </pc:spChg>
        <pc:spChg chg="mod">
          <ac:chgData name="Anne Kelly" userId="9b542cd5-9b92-4c50-9505-5a0a8b41dd00" providerId="ADAL" clId="{FD0C4733-89B8-40B7-BDE7-7D91CC81CF44}" dt="2025-10-21T23:15:39.357" v="70743" actId="2"/>
          <ac:spMkLst>
            <pc:docMk/>
            <pc:sldMk cId="3348058668" sldId="545"/>
            <ac:spMk id="3" creationId="{FDABDEC1-AE00-DEA8-E5BC-1F0556D4E426}"/>
          </ac:spMkLst>
        </pc:spChg>
      </pc:sldChg>
      <pc:sldChg chg="modSp new mod">
        <pc:chgData name="Anne Kelly" userId="9b542cd5-9b92-4c50-9505-5a0a8b41dd00" providerId="ADAL" clId="{FD0C4733-89B8-40B7-BDE7-7D91CC81CF44}" dt="2025-10-22T17:37:09.100" v="73861" actId="20577"/>
        <pc:sldMkLst>
          <pc:docMk/>
          <pc:sldMk cId="121109297" sldId="546"/>
        </pc:sldMkLst>
        <pc:spChg chg="mod">
          <ac:chgData name="Anne Kelly" userId="9b542cd5-9b92-4c50-9505-5a0a8b41dd00" providerId="ADAL" clId="{FD0C4733-89B8-40B7-BDE7-7D91CC81CF44}" dt="2025-10-18T21:31:42.832" v="51020" actId="20577"/>
          <ac:spMkLst>
            <pc:docMk/>
            <pc:sldMk cId="121109297" sldId="546"/>
            <ac:spMk id="2" creationId="{7595F848-9DD0-EC3A-1383-DC4CE08A8452}"/>
          </ac:spMkLst>
        </pc:spChg>
        <pc:spChg chg="mod">
          <ac:chgData name="Anne Kelly" userId="9b542cd5-9b92-4c50-9505-5a0a8b41dd00" providerId="ADAL" clId="{FD0C4733-89B8-40B7-BDE7-7D91CC81CF44}" dt="2025-10-22T17:37:09.100" v="73861" actId="20577"/>
          <ac:spMkLst>
            <pc:docMk/>
            <pc:sldMk cId="121109297" sldId="546"/>
            <ac:spMk id="3" creationId="{72A22133-8E1F-0C6B-AE1E-E59A6B0E3608}"/>
          </ac:spMkLst>
        </pc:spChg>
      </pc:sldChg>
      <pc:sldChg chg="modSp new mod">
        <pc:chgData name="Anne Kelly" userId="9b542cd5-9b92-4c50-9505-5a0a8b41dd00" providerId="ADAL" clId="{FD0C4733-89B8-40B7-BDE7-7D91CC81CF44}" dt="2025-10-21T23:15:19.034" v="70733" actId="2"/>
        <pc:sldMkLst>
          <pc:docMk/>
          <pc:sldMk cId="4172016638" sldId="547"/>
        </pc:sldMkLst>
        <pc:spChg chg="mod">
          <ac:chgData name="Anne Kelly" userId="9b542cd5-9b92-4c50-9505-5a0a8b41dd00" providerId="ADAL" clId="{FD0C4733-89B8-40B7-BDE7-7D91CC81CF44}" dt="2025-10-18T21:32:49.573" v="51186" actId="20577"/>
          <ac:spMkLst>
            <pc:docMk/>
            <pc:sldMk cId="4172016638" sldId="547"/>
            <ac:spMk id="2" creationId="{0167E46D-0EA9-FBAB-AB74-6AD4DD9386A6}"/>
          </ac:spMkLst>
        </pc:spChg>
        <pc:spChg chg="mod">
          <ac:chgData name="Anne Kelly" userId="9b542cd5-9b92-4c50-9505-5a0a8b41dd00" providerId="ADAL" clId="{FD0C4733-89B8-40B7-BDE7-7D91CC81CF44}" dt="2025-10-21T23:15:19.034" v="70733" actId="2"/>
          <ac:spMkLst>
            <pc:docMk/>
            <pc:sldMk cId="4172016638" sldId="547"/>
            <ac:spMk id="3" creationId="{316E4007-E077-887B-5B77-28C4B603DF39}"/>
          </ac:spMkLst>
        </pc:spChg>
      </pc:sldChg>
      <pc:sldChg chg="modSp new mod">
        <pc:chgData name="Anne Kelly" userId="9b542cd5-9b92-4c50-9505-5a0a8b41dd00" providerId="ADAL" clId="{FD0C4733-89B8-40B7-BDE7-7D91CC81CF44}" dt="2025-10-18T21:38:03.625" v="52043" actId="14100"/>
        <pc:sldMkLst>
          <pc:docMk/>
          <pc:sldMk cId="910473116" sldId="548"/>
        </pc:sldMkLst>
        <pc:spChg chg="mod">
          <ac:chgData name="Anne Kelly" userId="9b542cd5-9b92-4c50-9505-5a0a8b41dd00" providerId="ADAL" clId="{FD0C4733-89B8-40B7-BDE7-7D91CC81CF44}" dt="2025-10-18T21:34:18.133" v="51535" actId="20577"/>
          <ac:spMkLst>
            <pc:docMk/>
            <pc:sldMk cId="910473116" sldId="548"/>
            <ac:spMk id="2" creationId="{30379566-A13E-B2B5-5864-75AA204F3BA5}"/>
          </ac:spMkLst>
        </pc:spChg>
        <pc:spChg chg="mod">
          <ac:chgData name="Anne Kelly" userId="9b542cd5-9b92-4c50-9505-5a0a8b41dd00" providerId="ADAL" clId="{FD0C4733-89B8-40B7-BDE7-7D91CC81CF44}" dt="2025-10-18T21:38:03.625" v="52043" actId="14100"/>
          <ac:spMkLst>
            <pc:docMk/>
            <pc:sldMk cId="910473116" sldId="548"/>
            <ac:spMk id="3" creationId="{0409D183-4A2A-BCBD-165F-1AFD1C2BEB78}"/>
          </ac:spMkLst>
        </pc:spChg>
      </pc:sldChg>
      <pc:sldChg chg="modSp new mod">
        <pc:chgData name="Anne Kelly" userId="9b542cd5-9b92-4c50-9505-5a0a8b41dd00" providerId="ADAL" clId="{FD0C4733-89B8-40B7-BDE7-7D91CC81CF44}" dt="2025-10-21T23:21:44.273" v="70779" actId="20577"/>
        <pc:sldMkLst>
          <pc:docMk/>
          <pc:sldMk cId="29782966" sldId="549"/>
        </pc:sldMkLst>
        <pc:spChg chg="mod">
          <ac:chgData name="Anne Kelly" userId="9b542cd5-9b92-4c50-9505-5a0a8b41dd00" providerId="ADAL" clId="{FD0C4733-89B8-40B7-BDE7-7D91CC81CF44}" dt="2025-10-18T22:05:07.325" v="52168" actId="20577"/>
          <ac:spMkLst>
            <pc:docMk/>
            <pc:sldMk cId="29782966" sldId="549"/>
            <ac:spMk id="2" creationId="{CA348224-A1F0-12F9-33E7-D1C6C4A5C646}"/>
          </ac:spMkLst>
        </pc:spChg>
        <pc:spChg chg="mod">
          <ac:chgData name="Anne Kelly" userId="9b542cd5-9b92-4c50-9505-5a0a8b41dd00" providerId="ADAL" clId="{FD0C4733-89B8-40B7-BDE7-7D91CC81CF44}" dt="2025-10-21T23:21:44.273" v="70779" actId="20577"/>
          <ac:spMkLst>
            <pc:docMk/>
            <pc:sldMk cId="29782966" sldId="549"/>
            <ac:spMk id="3" creationId="{1D17D4AA-9498-1865-C95E-CB9D68AF5CDB}"/>
          </ac:spMkLst>
        </pc:spChg>
      </pc:sldChg>
      <pc:sldChg chg="modSp new mod">
        <pc:chgData name="Anne Kelly" userId="9b542cd5-9b92-4c50-9505-5a0a8b41dd00" providerId="ADAL" clId="{FD0C4733-89B8-40B7-BDE7-7D91CC81CF44}" dt="2025-10-18T22:12:30.319" v="53020" actId="14100"/>
        <pc:sldMkLst>
          <pc:docMk/>
          <pc:sldMk cId="4016461936" sldId="550"/>
        </pc:sldMkLst>
        <pc:spChg chg="mod">
          <ac:chgData name="Anne Kelly" userId="9b542cd5-9b92-4c50-9505-5a0a8b41dd00" providerId="ADAL" clId="{FD0C4733-89B8-40B7-BDE7-7D91CC81CF44}" dt="2025-10-18T22:09:45.030" v="52631" actId="20577"/>
          <ac:spMkLst>
            <pc:docMk/>
            <pc:sldMk cId="4016461936" sldId="550"/>
            <ac:spMk id="2" creationId="{B1CD829D-DF9B-39BA-94B2-A38813AE3565}"/>
          </ac:spMkLst>
        </pc:spChg>
        <pc:spChg chg="mod">
          <ac:chgData name="Anne Kelly" userId="9b542cd5-9b92-4c50-9505-5a0a8b41dd00" providerId="ADAL" clId="{FD0C4733-89B8-40B7-BDE7-7D91CC81CF44}" dt="2025-10-18T22:12:30.319" v="53020" actId="14100"/>
          <ac:spMkLst>
            <pc:docMk/>
            <pc:sldMk cId="4016461936" sldId="550"/>
            <ac:spMk id="3" creationId="{D155E1BE-3693-AA7B-3968-BD7B87DFD14F}"/>
          </ac:spMkLst>
        </pc:spChg>
      </pc:sldChg>
      <pc:sldChg chg="modSp new mod">
        <pc:chgData name="Anne Kelly" userId="9b542cd5-9b92-4c50-9505-5a0a8b41dd00" providerId="ADAL" clId="{FD0C4733-89B8-40B7-BDE7-7D91CC81CF44}" dt="2025-10-21T23:15:12.970" v="70729" actId="2"/>
        <pc:sldMkLst>
          <pc:docMk/>
          <pc:sldMk cId="327588124" sldId="551"/>
        </pc:sldMkLst>
        <pc:spChg chg="mod">
          <ac:chgData name="Anne Kelly" userId="9b542cd5-9b92-4c50-9505-5a0a8b41dd00" providerId="ADAL" clId="{FD0C4733-89B8-40B7-BDE7-7D91CC81CF44}" dt="2025-10-18T22:12:40.119" v="53038" actId="20577"/>
          <ac:spMkLst>
            <pc:docMk/>
            <pc:sldMk cId="327588124" sldId="551"/>
            <ac:spMk id="2" creationId="{D485BB64-8EE9-2A65-8E58-3D6A34E167A9}"/>
          </ac:spMkLst>
        </pc:spChg>
        <pc:spChg chg="mod">
          <ac:chgData name="Anne Kelly" userId="9b542cd5-9b92-4c50-9505-5a0a8b41dd00" providerId="ADAL" clId="{FD0C4733-89B8-40B7-BDE7-7D91CC81CF44}" dt="2025-10-21T23:15:12.970" v="70729" actId="2"/>
          <ac:spMkLst>
            <pc:docMk/>
            <pc:sldMk cId="327588124" sldId="551"/>
            <ac:spMk id="3" creationId="{F2360A6F-A32B-F69C-44A9-A14E1A8E3877}"/>
          </ac:spMkLst>
        </pc:spChg>
      </pc:sldChg>
      <pc:sldChg chg="modSp new mod">
        <pc:chgData name="Anne Kelly" userId="9b542cd5-9b92-4c50-9505-5a0a8b41dd00" providerId="ADAL" clId="{FD0C4733-89B8-40B7-BDE7-7D91CC81CF44}" dt="2025-10-20T15:41:42.254" v="54074" actId="27636"/>
        <pc:sldMkLst>
          <pc:docMk/>
          <pc:sldMk cId="430629054" sldId="552"/>
        </pc:sldMkLst>
        <pc:spChg chg="mod">
          <ac:chgData name="Anne Kelly" userId="9b542cd5-9b92-4c50-9505-5a0a8b41dd00" providerId="ADAL" clId="{FD0C4733-89B8-40B7-BDE7-7D91CC81CF44}" dt="2025-10-20T15:38:33.859" v="53524" actId="20577"/>
          <ac:spMkLst>
            <pc:docMk/>
            <pc:sldMk cId="430629054" sldId="552"/>
            <ac:spMk id="2" creationId="{B8D2CAA5-61DF-FF97-2C6A-B9629CA913B2}"/>
          </ac:spMkLst>
        </pc:spChg>
        <pc:spChg chg="mod">
          <ac:chgData name="Anne Kelly" userId="9b542cd5-9b92-4c50-9505-5a0a8b41dd00" providerId="ADAL" clId="{FD0C4733-89B8-40B7-BDE7-7D91CC81CF44}" dt="2025-10-20T15:41:42.254" v="54074" actId="27636"/>
          <ac:spMkLst>
            <pc:docMk/>
            <pc:sldMk cId="430629054" sldId="552"/>
            <ac:spMk id="3" creationId="{7527C5FD-E0F6-5249-A480-2C3EA6BB25BB}"/>
          </ac:spMkLst>
        </pc:spChg>
      </pc:sldChg>
      <pc:sldChg chg="modSp new mod">
        <pc:chgData name="Anne Kelly" userId="9b542cd5-9b92-4c50-9505-5a0a8b41dd00" providerId="ADAL" clId="{FD0C4733-89B8-40B7-BDE7-7D91CC81CF44}" dt="2025-10-22T16:37:09.433" v="71327" actId="20577"/>
        <pc:sldMkLst>
          <pc:docMk/>
          <pc:sldMk cId="3852886263" sldId="553"/>
        </pc:sldMkLst>
        <pc:spChg chg="mod">
          <ac:chgData name="Anne Kelly" userId="9b542cd5-9b92-4c50-9505-5a0a8b41dd00" providerId="ADAL" clId="{FD0C4733-89B8-40B7-BDE7-7D91CC81CF44}" dt="2025-10-20T15:42:04.687" v="54099" actId="20577"/>
          <ac:spMkLst>
            <pc:docMk/>
            <pc:sldMk cId="3852886263" sldId="553"/>
            <ac:spMk id="2" creationId="{2D24761B-4092-A9A3-9478-B190E4735821}"/>
          </ac:spMkLst>
        </pc:spChg>
        <pc:spChg chg="mod">
          <ac:chgData name="Anne Kelly" userId="9b542cd5-9b92-4c50-9505-5a0a8b41dd00" providerId="ADAL" clId="{FD0C4733-89B8-40B7-BDE7-7D91CC81CF44}" dt="2025-10-22T16:37:09.433" v="71327" actId="20577"/>
          <ac:spMkLst>
            <pc:docMk/>
            <pc:sldMk cId="3852886263" sldId="553"/>
            <ac:spMk id="3" creationId="{982E8D26-A7F5-D377-5F09-F4106A86B1EF}"/>
          </ac:spMkLst>
        </pc:spChg>
      </pc:sldChg>
      <pc:sldChg chg="modSp new mod">
        <pc:chgData name="Anne Kelly" userId="9b542cd5-9b92-4c50-9505-5a0a8b41dd00" providerId="ADAL" clId="{FD0C4733-89B8-40B7-BDE7-7D91CC81CF44}" dt="2025-10-20T15:48:52.262" v="55686" actId="27636"/>
        <pc:sldMkLst>
          <pc:docMk/>
          <pc:sldMk cId="1727794508" sldId="554"/>
        </pc:sldMkLst>
        <pc:spChg chg="mod">
          <ac:chgData name="Anne Kelly" userId="9b542cd5-9b92-4c50-9505-5a0a8b41dd00" providerId="ADAL" clId="{FD0C4733-89B8-40B7-BDE7-7D91CC81CF44}" dt="2025-10-20T15:46:16.558" v="55026" actId="20577"/>
          <ac:spMkLst>
            <pc:docMk/>
            <pc:sldMk cId="1727794508" sldId="554"/>
            <ac:spMk id="2" creationId="{5E76A63B-5444-F915-E3EE-B7670562FCE4}"/>
          </ac:spMkLst>
        </pc:spChg>
        <pc:spChg chg="mod">
          <ac:chgData name="Anne Kelly" userId="9b542cd5-9b92-4c50-9505-5a0a8b41dd00" providerId="ADAL" clId="{FD0C4733-89B8-40B7-BDE7-7D91CC81CF44}" dt="2025-10-20T15:48:52.262" v="55686" actId="27636"/>
          <ac:spMkLst>
            <pc:docMk/>
            <pc:sldMk cId="1727794508" sldId="554"/>
            <ac:spMk id="3" creationId="{2E2FA7FF-6346-2151-74D2-A26A8D813686}"/>
          </ac:spMkLst>
        </pc:spChg>
      </pc:sldChg>
      <pc:sldChg chg="modSp new mod">
        <pc:chgData name="Anne Kelly" userId="9b542cd5-9b92-4c50-9505-5a0a8b41dd00" providerId="ADAL" clId="{FD0C4733-89B8-40B7-BDE7-7D91CC81CF44}" dt="2025-10-21T17:41:56.925" v="56314" actId="20577"/>
        <pc:sldMkLst>
          <pc:docMk/>
          <pc:sldMk cId="730657302" sldId="555"/>
        </pc:sldMkLst>
        <pc:spChg chg="mod">
          <ac:chgData name="Anne Kelly" userId="9b542cd5-9b92-4c50-9505-5a0a8b41dd00" providerId="ADAL" clId="{FD0C4733-89B8-40B7-BDE7-7D91CC81CF44}" dt="2025-10-21T17:38:47.169" v="55834" actId="20577"/>
          <ac:spMkLst>
            <pc:docMk/>
            <pc:sldMk cId="730657302" sldId="555"/>
            <ac:spMk id="2" creationId="{7F0AA369-8669-8858-6C6E-26DCE41C759C}"/>
          </ac:spMkLst>
        </pc:spChg>
        <pc:spChg chg="mod">
          <ac:chgData name="Anne Kelly" userId="9b542cd5-9b92-4c50-9505-5a0a8b41dd00" providerId="ADAL" clId="{FD0C4733-89B8-40B7-BDE7-7D91CC81CF44}" dt="2025-10-21T17:41:56.925" v="56314" actId="20577"/>
          <ac:spMkLst>
            <pc:docMk/>
            <pc:sldMk cId="730657302" sldId="555"/>
            <ac:spMk id="3" creationId="{BC7E1AF1-26E5-9121-0E29-9F4EB984AE60}"/>
          </ac:spMkLst>
        </pc:spChg>
      </pc:sldChg>
      <pc:sldChg chg="modSp new mod">
        <pc:chgData name="Anne Kelly" userId="9b542cd5-9b92-4c50-9505-5a0a8b41dd00" providerId="ADAL" clId="{FD0C4733-89B8-40B7-BDE7-7D91CC81CF44}" dt="2025-10-21T17:47:45.949" v="57208" actId="27636"/>
        <pc:sldMkLst>
          <pc:docMk/>
          <pc:sldMk cId="2461667934" sldId="556"/>
        </pc:sldMkLst>
        <pc:spChg chg="mod">
          <ac:chgData name="Anne Kelly" userId="9b542cd5-9b92-4c50-9505-5a0a8b41dd00" providerId="ADAL" clId="{FD0C4733-89B8-40B7-BDE7-7D91CC81CF44}" dt="2025-10-21T17:42:04.803" v="56332" actId="20577"/>
          <ac:spMkLst>
            <pc:docMk/>
            <pc:sldMk cId="2461667934" sldId="556"/>
            <ac:spMk id="2" creationId="{979B7E02-D37E-85CE-F163-1387E96BAF8A}"/>
          </ac:spMkLst>
        </pc:spChg>
        <pc:spChg chg="mod">
          <ac:chgData name="Anne Kelly" userId="9b542cd5-9b92-4c50-9505-5a0a8b41dd00" providerId="ADAL" clId="{FD0C4733-89B8-40B7-BDE7-7D91CC81CF44}" dt="2025-10-21T17:47:45.949" v="57208" actId="27636"/>
          <ac:spMkLst>
            <pc:docMk/>
            <pc:sldMk cId="2461667934" sldId="556"/>
            <ac:spMk id="3" creationId="{40BF7175-DDC3-2EF3-989D-584D1FC9DDD6}"/>
          </ac:spMkLst>
        </pc:spChg>
      </pc:sldChg>
      <pc:sldChg chg="new del">
        <pc:chgData name="Anne Kelly" userId="9b542cd5-9b92-4c50-9505-5a0a8b41dd00" providerId="ADAL" clId="{FD0C4733-89B8-40B7-BDE7-7D91CC81CF44}" dt="2025-10-21T17:45:42.198" v="56815" actId="680"/>
        <pc:sldMkLst>
          <pc:docMk/>
          <pc:sldMk cId="1748882801" sldId="557"/>
        </pc:sldMkLst>
      </pc:sldChg>
      <pc:sldChg chg="modSp new mod">
        <pc:chgData name="Anne Kelly" userId="9b542cd5-9b92-4c50-9505-5a0a8b41dd00" providerId="ADAL" clId="{FD0C4733-89B8-40B7-BDE7-7D91CC81CF44}" dt="2025-10-21T17:47:02.335" v="57099" actId="5793"/>
        <pc:sldMkLst>
          <pc:docMk/>
          <pc:sldMk cId="2685033771" sldId="557"/>
        </pc:sldMkLst>
        <pc:spChg chg="mod">
          <ac:chgData name="Anne Kelly" userId="9b542cd5-9b92-4c50-9505-5a0a8b41dd00" providerId="ADAL" clId="{FD0C4733-89B8-40B7-BDE7-7D91CC81CF44}" dt="2025-10-21T17:46:02.350" v="56873" actId="20577"/>
          <ac:spMkLst>
            <pc:docMk/>
            <pc:sldMk cId="2685033771" sldId="557"/>
            <ac:spMk id="2" creationId="{8CB60B48-80A1-6E34-289D-86F3654D4F3B}"/>
          </ac:spMkLst>
        </pc:spChg>
        <pc:spChg chg="mod">
          <ac:chgData name="Anne Kelly" userId="9b542cd5-9b92-4c50-9505-5a0a8b41dd00" providerId="ADAL" clId="{FD0C4733-89B8-40B7-BDE7-7D91CC81CF44}" dt="2025-10-21T17:47:02.335" v="57099" actId="5793"/>
          <ac:spMkLst>
            <pc:docMk/>
            <pc:sldMk cId="2685033771" sldId="557"/>
            <ac:spMk id="3" creationId="{344EBB5A-7E87-FDC3-9DFC-D91AAF8F3F1F}"/>
          </ac:spMkLst>
        </pc:spChg>
      </pc:sldChg>
      <pc:sldChg chg="modSp new mod">
        <pc:chgData name="Anne Kelly" userId="9b542cd5-9b92-4c50-9505-5a0a8b41dd00" providerId="ADAL" clId="{FD0C4733-89B8-40B7-BDE7-7D91CC81CF44}" dt="2025-10-22T17:25:04.786" v="73519" actId="20577"/>
        <pc:sldMkLst>
          <pc:docMk/>
          <pc:sldMk cId="158072571" sldId="558"/>
        </pc:sldMkLst>
        <pc:spChg chg="mod">
          <ac:chgData name="Anne Kelly" userId="9b542cd5-9b92-4c50-9505-5a0a8b41dd00" providerId="ADAL" clId="{FD0C4733-89B8-40B7-BDE7-7D91CC81CF44}" dt="2025-10-21T17:50:10.017" v="57338" actId="20577"/>
          <ac:spMkLst>
            <pc:docMk/>
            <pc:sldMk cId="158072571" sldId="558"/>
            <ac:spMk id="2" creationId="{D34F2E05-A50A-0786-E3F8-06253C56813B}"/>
          </ac:spMkLst>
        </pc:spChg>
        <pc:spChg chg="mod">
          <ac:chgData name="Anne Kelly" userId="9b542cd5-9b92-4c50-9505-5a0a8b41dd00" providerId="ADAL" clId="{FD0C4733-89B8-40B7-BDE7-7D91CC81CF44}" dt="2025-10-22T17:25:04.786" v="73519" actId="20577"/>
          <ac:spMkLst>
            <pc:docMk/>
            <pc:sldMk cId="158072571" sldId="558"/>
            <ac:spMk id="3" creationId="{8CB2840D-7188-6EFE-F2B0-6267808B13E3}"/>
          </ac:spMkLst>
        </pc:spChg>
      </pc:sldChg>
      <pc:sldChg chg="new del">
        <pc:chgData name="Anne Kelly" userId="9b542cd5-9b92-4c50-9505-5a0a8b41dd00" providerId="ADAL" clId="{FD0C4733-89B8-40B7-BDE7-7D91CC81CF44}" dt="2025-10-21T17:45:41.512" v="56814" actId="680"/>
        <pc:sldMkLst>
          <pc:docMk/>
          <pc:sldMk cId="636369208" sldId="558"/>
        </pc:sldMkLst>
      </pc:sldChg>
      <pc:sldChg chg="new del">
        <pc:chgData name="Anne Kelly" userId="9b542cd5-9b92-4c50-9505-5a0a8b41dd00" providerId="ADAL" clId="{FD0C4733-89B8-40B7-BDE7-7D91CC81CF44}" dt="2025-10-21T22:04:14.370" v="67828" actId="2696"/>
        <pc:sldMkLst>
          <pc:docMk/>
          <pc:sldMk cId="1047939266" sldId="559"/>
        </pc:sldMkLst>
      </pc:sldChg>
      <pc:sldChg chg="modSp new mod">
        <pc:chgData name="Anne Kelly" userId="9b542cd5-9b92-4c50-9505-5a0a8b41dd00" providerId="ADAL" clId="{FD0C4733-89B8-40B7-BDE7-7D91CC81CF44}" dt="2025-10-21T17:58:45.827" v="58963" actId="27636"/>
        <pc:sldMkLst>
          <pc:docMk/>
          <pc:sldMk cId="3694538154" sldId="560"/>
        </pc:sldMkLst>
        <pc:spChg chg="mod">
          <ac:chgData name="Anne Kelly" userId="9b542cd5-9b92-4c50-9505-5a0a8b41dd00" providerId="ADAL" clId="{FD0C4733-89B8-40B7-BDE7-7D91CC81CF44}" dt="2025-10-21T17:55:41.548" v="58253" actId="20577"/>
          <ac:spMkLst>
            <pc:docMk/>
            <pc:sldMk cId="3694538154" sldId="560"/>
            <ac:spMk id="2" creationId="{2DCC6E6F-A34E-0143-7F29-4DC9C9DCF16A}"/>
          </ac:spMkLst>
        </pc:spChg>
        <pc:spChg chg="mod">
          <ac:chgData name="Anne Kelly" userId="9b542cd5-9b92-4c50-9505-5a0a8b41dd00" providerId="ADAL" clId="{FD0C4733-89B8-40B7-BDE7-7D91CC81CF44}" dt="2025-10-21T17:58:45.827" v="58963" actId="27636"/>
          <ac:spMkLst>
            <pc:docMk/>
            <pc:sldMk cId="3694538154" sldId="560"/>
            <ac:spMk id="3" creationId="{2C4BE7EC-E2A1-9D57-8B4D-F525DFCC6441}"/>
          </ac:spMkLst>
        </pc:spChg>
      </pc:sldChg>
      <pc:sldChg chg="modSp new mod">
        <pc:chgData name="Anne Kelly" userId="9b542cd5-9b92-4c50-9505-5a0a8b41dd00" providerId="ADAL" clId="{FD0C4733-89B8-40B7-BDE7-7D91CC81CF44}" dt="2025-10-21T18:01:06.427" v="59283" actId="5793"/>
        <pc:sldMkLst>
          <pc:docMk/>
          <pc:sldMk cId="464881874" sldId="561"/>
        </pc:sldMkLst>
        <pc:spChg chg="mod">
          <ac:chgData name="Anne Kelly" userId="9b542cd5-9b92-4c50-9505-5a0a8b41dd00" providerId="ADAL" clId="{FD0C4733-89B8-40B7-BDE7-7D91CC81CF44}" dt="2025-10-21T17:59:18.429" v="59024" actId="20577"/>
          <ac:spMkLst>
            <pc:docMk/>
            <pc:sldMk cId="464881874" sldId="561"/>
            <ac:spMk id="2" creationId="{5178C89E-63D6-BB88-3F07-F0B94DA19274}"/>
          </ac:spMkLst>
        </pc:spChg>
        <pc:spChg chg="mod">
          <ac:chgData name="Anne Kelly" userId="9b542cd5-9b92-4c50-9505-5a0a8b41dd00" providerId="ADAL" clId="{FD0C4733-89B8-40B7-BDE7-7D91CC81CF44}" dt="2025-10-21T18:01:06.427" v="59283" actId="5793"/>
          <ac:spMkLst>
            <pc:docMk/>
            <pc:sldMk cId="464881874" sldId="561"/>
            <ac:spMk id="3" creationId="{7045D10B-5A04-AD67-08A4-E606FDB08516}"/>
          </ac:spMkLst>
        </pc:spChg>
      </pc:sldChg>
      <pc:sldChg chg="modSp new mod">
        <pc:chgData name="Anne Kelly" userId="9b542cd5-9b92-4c50-9505-5a0a8b41dd00" providerId="ADAL" clId="{FD0C4733-89B8-40B7-BDE7-7D91CC81CF44}" dt="2025-10-22T17:25:43.945" v="73520" actId="20577"/>
        <pc:sldMkLst>
          <pc:docMk/>
          <pc:sldMk cId="2252772356" sldId="562"/>
        </pc:sldMkLst>
        <pc:spChg chg="mod">
          <ac:chgData name="Anne Kelly" userId="9b542cd5-9b92-4c50-9505-5a0a8b41dd00" providerId="ADAL" clId="{FD0C4733-89B8-40B7-BDE7-7D91CC81CF44}" dt="2025-10-21T18:01:23.678" v="59309" actId="20577"/>
          <ac:spMkLst>
            <pc:docMk/>
            <pc:sldMk cId="2252772356" sldId="562"/>
            <ac:spMk id="2" creationId="{91878DD3-4CF7-2113-F754-CF4B7743FB64}"/>
          </ac:spMkLst>
        </pc:spChg>
        <pc:spChg chg="mod">
          <ac:chgData name="Anne Kelly" userId="9b542cd5-9b92-4c50-9505-5a0a8b41dd00" providerId="ADAL" clId="{FD0C4733-89B8-40B7-BDE7-7D91CC81CF44}" dt="2025-10-22T17:25:43.945" v="73520" actId="20577"/>
          <ac:spMkLst>
            <pc:docMk/>
            <pc:sldMk cId="2252772356" sldId="562"/>
            <ac:spMk id="3" creationId="{C2FF30F5-E8FB-DF66-A690-0A8D1BDA03B4}"/>
          </ac:spMkLst>
        </pc:spChg>
      </pc:sldChg>
      <pc:sldChg chg="modSp new mod">
        <pc:chgData name="Anne Kelly" userId="9b542cd5-9b92-4c50-9505-5a0a8b41dd00" providerId="ADAL" clId="{FD0C4733-89B8-40B7-BDE7-7D91CC81CF44}" dt="2025-10-21T18:09:34.355" v="60470" actId="313"/>
        <pc:sldMkLst>
          <pc:docMk/>
          <pc:sldMk cId="1715737750" sldId="563"/>
        </pc:sldMkLst>
        <pc:spChg chg="mod">
          <ac:chgData name="Anne Kelly" userId="9b542cd5-9b92-4c50-9505-5a0a8b41dd00" providerId="ADAL" clId="{FD0C4733-89B8-40B7-BDE7-7D91CC81CF44}" dt="2025-10-21T18:04:40.322" v="59647" actId="20577"/>
          <ac:spMkLst>
            <pc:docMk/>
            <pc:sldMk cId="1715737750" sldId="563"/>
            <ac:spMk id="2" creationId="{5EB2E6A1-AF3B-52D1-8D81-6C3A25C7315E}"/>
          </ac:spMkLst>
        </pc:spChg>
        <pc:spChg chg="mod">
          <ac:chgData name="Anne Kelly" userId="9b542cd5-9b92-4c50-9505-5a0a8b41dd00" providerId="ADAL" clId="{FD0C4733-89B8-40B7-BDE7-7D91CC81CF44}" dt="2025-10-21T18:09:34.355" v="60470" actId="313"/>
          <ac:spMkLst>
            <pc:docMk/>
            <pc:sldMk cId="1715737750" sldId="563"/>
            <ac:spMk id="3" creationId="{2369453B-0B6E-3879-B4F8-EBBF08CCA00C}"/>
          </ac:spMkLst>
        </pc:spChg>
      </pc:sldChg>
      <pc:sldChg chg="modSp new mod">
        <pc:chgData name="Anne Kelly" userId="9b542cd5-9b92-4c50-9505-5a0a8b41dd00" providerId="ADAL" clId="{FD0C4733-89B8-40B7-BDE7-7D91CC81CF44}" dt="2025-10-22T17:26:10.014" v="73526" actId="20577"/>
        <pc:sldMkLst>
          <pc:docMk/>
          <pc:sldMk cId="1062208207" sldId="564"/>
        </pc:sldMkLst>
        <pc:spChg chg="mod">
          <ac:chgData name="Anne Kelly" userId="9b542cd5-9b92-4c50-9505-5a0a8b41dd00" providerId="ADAL" clId="{FD0C4733-89B8-40B7-BDE7-7D91CC81CF44}" dt="2025-10-21T18:07:16.038" v="60119" actId="20577"/>
          <ac:spMkLst>
            <pc:docMk/>
            <pc:sldMk cId="1062208207" sldId="564"/>
            <ac:spMk id="2" creationId="{4A1D8018-A827-610C-3839-10A1B6F8EFC3}"/>
          </ac:spMkLst>
        </pc:spChg>
        <pc:spChg chg="mod">
          <ac:chgData name="Anne Kelly" userId="9b542cd5-9b92-4c50-9505-5a0a8b41dd00" providerId="ADAL" clId="{FD0C4733-89B8-40B7-BDE7-7D91CC81CF44}" dt="2025-10-22T17:26:10.014" v="73526" actId="20577"/>
          <ac:spMkLst>
            <pc:docMk/>
            <pc:sldMk cId="1062208207" sldId="564"/>
            <ac:spMk id="3" creationId="{6BB0EEE1-D14E-BAE3-D298-32D44B34A162}"/>
          </ac:spMkLst>
        </pc:spChg>
      </pc:sldChg>
      <pc:sldChg chg="modSp new mod">
        <pc:chgData name="Anne Kelly" userId="9b542cd5-9b92-4c50-9505-5a0a8b41dd00" providerId="ADAL" clId="{FD0C4733-89B8-40B7-BDE7-7D91CC81CF44}" dt="2025-10-21T18:15:38.073" v="61165" actId="20577"/>
        <pc:sldMkLst>
          <pc:docMk/>
          <pc:sldMk cId="207766223" sldId="565"/>
        </pc:sldMkLst>
        <pc:spChg chg="mod">
          <ac:chgData name="Anne Kelly" userId="9b542cd5-9b92-4c50-9505-5a0a8b41dd00" providerId="ADAL" clId="{FD0C4733-89B8-40B7-BDE7-7D91CC81CF44}" dt="2025-10-21T18:14:55.888" v="61000" actId="20577"/>
          <ac:spMkLst>
            <pc:docMk/>
            <pc:sldMk cId="207766223" sldId="565"/>
            <ac:spMk id="2" creationId="{093B7EF9-2194-61A4-07BD-AEB85D6E501D}"/>
          </ac:spMkLst>
        </pc:spChg>
        <pc:spChg chg="mod">
          <ac:chgData name="Anne Kelly" userId="9b542cd5-9b92-4c50-9505-5a0a8b41dd00" providerId="ADAL" clId="{FD0C4733-89B8-40B7-BDE7-7D91CC81CF44}" dt="2025-10-21T18:15:38.073" v="61165" actId="20577"/>
          <ac:spMkLst>
            <pc:docMk/>
            <pc:sldMk cId="207766223" sldId="565"/>
            <ac:spMk id="3" creationId="{4852E84D-E0DF-D29C-5AD3-F85DFAC41D96}"/>
          </ac:spMkLst>
        </pc:spChg>
      </pc:sldChg>
      <pc:sldChg chg="modSp new mod">
        <pc:chgData name="Anne Kelly" userId="9b542cd5-9b92-4c50-9505-5a0a8b41dd00" providerId="ADAL" clId="{FD0C4733-89B8-40B7-BDE7-7D91CC81CF44}" dt="2025-10-21T18:20:52.375" v="61563" actId="14100"/>
        <pc:sldMkLst>
          <pc:docMk/>
          <pc:sldMk cId="1311766541" sldId="566"/>
        </pc:sldMkLst>
        <pc:spChg chg="mod">
          <ac:chgData name="Anne Kelly" userId="9b542cd5-9b92-4c50-9505-5a0a8b41dd00" providerId="ADAL" clId="{FD0C4733-89B8-40B7-BDE7-7D91CC81CF44}" dt="2025-10-21T18:18:13.416" v="61280" actId="20577"/>
          <ac:spMkLst>
            <pc:docMk/>
            <pc:sldMk cId="1311766541" sldId="566"/>
            <ac:spMk id="2" creationId="{8F5A8EF5-2AA1-F166-3D9B-8CB9DEF37D3B}"/>
          </ac:spMkLst>
        </pc:spChg>
        <pc:spChg chg="mod">
          <ac:chgData name="Anne Kelly" userId="9b542cd5-9b92-4c50-9505-5a0a8b41dd00" providerId="ADAL" clId="{FD0C4733-89B8-40B7-BDE7-7D91CC81CF44}" dt="2025-10-21T18:20:52.375" v="61563" actId="14100"/>
          <ac:spMkLst>
            <pc:docMk/>
            <pc:sldMk cId="1311766541" sldId="566"/>
            <ac:spMk id="3" creationId="{61ECBA8B-3AFB-C682-A502-870CC93532D9}"/>
          </ac:spMkLst>
        </pc:spChg>
      </pc:sldChg>
      <pc:sldChg chg="modSp new mod">
        <pc:chgData name="Anne Kelly" userId="9b542cd5-9b92-4c50-9505-5a0a8b41dd00" providerId="ADAL" clId="{FD0C4733-89B8-40B7-BDE7-7D91CC81CF44}" dt="2025-10-21T18:27:27.538" v="61996" actId="27636"/>
        <pc:sldMkLst>
          <pc:docMk/>
          <pc:sldMk cId="2009733698" sldId="567"/>
        </pc:sldMkLst>
        <pc:spChg chg="mod">
          <ac:chgData name="Anne Kelly" userId="9b542cd5-9b92-4c50-9505-5a0a8b41dd00" providerId="ADAL" clId="{FD0C4733-89B8-40B7-BDE7-7D91CC81CF44}" dt="2025-10-21T18:24:33.418" v="61588" actId="20577"/>
          <ac:spMkLst>
            <pc:docMk/>
            <pc:sldMk cId="2009733698" sldId="567"/>
            <ac:spMk id="2" creationId="{D5BF9E81-49EF-0B97-D370-B633F0B2FC41}"/>
          </ac:spMkLst>
        </pc:spChg>
        <pc:spChg chg="mod">
          <ac:chgData name="Anne Kelly" userId="9b542cd5-9b92-4c50-9505-5a0a8b41dd00" providerId="ADAL" clId="{FD0C4733-89B8-40B7-BDE7-7D91CC81CF44}" dt="2025-10-21T18:27:27.538" v="61996" actId="27636"/>
          <ac:spMkLst>
            <pc:docMk/>
            <pc:sldMk cId="2009733698" sldId="567"/>
            <ac:spMk id="3" creationId="{6B2AF095-763F-D47F-C68D-B1093FD7D1C3}"/>
          </ac:spMkLst>
        </pc:spChg>
      </pc:sldChg>
      <pc:sldChg chg="modSp new mod">
        <pc:chgData name="Anne Kelly" userId="9b542cd5-9b92-4c50-9505-5a0a8b41dd00" providerId="ADAL" clId="{FD0C4733-89B8-40B7-BDE7-7D91CC81CF44}" dt="2025-10-21T18:30:48.520" v="62258" actId="20577"/>
        <pc:sldMkLst>
          <pc:docMk/>
          <pc:sldMk cId="479444352" sldId="568"/>
        </pc:sldMkLst>
        <pc:spChg chg="mod">
          <ac:chgData name="Anne Kelly" userId="9b542cd5-9b92-4c50-9505-5a0a8b41dd00" providerId="ADAL" clId="{FD0C4733-89B8-40B7-BDE7-7D91CC81CF44}" dt="2025-10-21T18:29:21.342" v="62151" actId="20577"/>
          <ac:spMkLst>
            <pc:docMk/>
            <pc:sldMk cId="479444352" sldId="568"/>
            <ac:spMk id="2" creationId="{5D0672C3-5C8D-94F1-DBB6-AB85FDF838FC}"/>
          </ac:spMkLst>
        </pc:spChg>
        <pc:spChg chg="mod">
          <ac:chgData name="Anne Kelly" userId="9b542cd5-9b92-4c50-9505-5a0a8b41dd00" providerId="ADAL" clId="{FD0C4733-89B8-40B7-BDE7-7D91CC81CF44}" dt="2025-10-21T18:30:48.520" v="62258" actId="20577"/>
          <ac:spMkLst>
            <pc:docMk/>
            <pc:sldMk cId="479444352" sldId="568"/>
            <ac:spMk id="3" creationId="{36A2D982-CEE1-D464-CE6F-B5376649E458}"/>
          </ac:spMkLst>
        </pc:spChg>
      </pc:sldChg>
      <pc:sldChg chg="modSp new mod">
        <pc:chgData name="Anne Kelly" userId="9b542cd5-9b92-4c50-9505-5a0a8b41dd00" providerId="ADAL" clId="{FD0C4733-89B8-40B7-BDE7-7D91CC81CF44}" dt="2025-10-22T17:27:01.719" v="73536" actId="20577"/>
        <pc:sldMkLst>
          <pc:docMk/>
          <pc:sldMk cId="4280215148" sldId="569"/>
        </pc:sldMkLst>
        <pc:spChg chg="mod">
          <ac:chgData name="Anne Kelly" userId="9b542cd5-9b92-4c50-9505-5a0a8b41dd00" providerId="ADAL" clId="{FD0C4733-89B8-40B7-BDE7-7D91CC81CF44}" dt="2025-10-21T18:31:21.384" v="62277" actId="20577"/>
          <ac:spMkLst>
            <pc:docMk/>
            <pc:sldMk cId="4280215148" sldId="569"/>
            <ac:spMk id="2" creationId="{659D7EEB-F990-0732-83A7-6C1813C4C3B9}"/>
          </ac:spMkLst>
        </pc:spChg>
        <pc:spChg chg="mod">
          <ac:chgData name="Anne Kelly" userId="9b542cd5-9b92-4c50-9505-5a0a8b41dd00" providerId="ADAL" clId="{FD0C4733-89B8-40B7-BDE7-7D91CC81CF44}" dt="2025-10-22T17:27:01.719" v="73536" actId="20577"/>
          <ac:spMkLst>
            <pc:docMk/>
            <pc:sldMk cId="4280215148" sldId="569"/>
            <ac:spMk id="3" creationId="{8386598C-D55D-6A29-8CF6-CEF9539ADAFF}"/>
          </ac:spMkLst>
        </pc:spChg>
      </pc:sldChg>
      <pc:sldChg chg="modSp new mod">
        <pc:chgData name="Anne Kelly" userId="9b542cd5-9b92-4c50-9505-5a0a8b41dd00" providerId="ADAL" clId="{FD0C4733-89B8-40B7-BDE7-7D91CC81CF44}" dt="2025-10-22T17:28:55.773" v="73762" actId="27636"/>
        <pc:sldMkLst>
          <pc:docMk/>
          <pc:sldMk cId="1034100759" sldId="570"/>
        </pc:sldMkLst>
        <pc:spChg chg="mod">
          <ac:chgData name="Anne Kelly" userId="9b542cd5-9b92-4c50-9505-5a0a8b41dd00" providerId="ADAL" clId="{FD0C4733-89B8-40B7-BDE7-7D91CC81CF44}" dt="2025-10-21T18:39:23.727" v="63390" actId="20577"/>
          <ac:spMkLst>
            <pc:docMk/>
            <pc:sldMk cId="1034100759" sldId="570"/>
            <ac:spMk id="2" creationId="{A29CFAC1-E423-1F68-D7F0-55A145FC3DC9}"/>
          </ac:spMkLst>
        </pc:spChg>
        <pc:spChg chg="mod">
          <ac:chgData name="Anne Kelly" userId="9b542cd5-9b92-4c50-9505-5a0a8b41dd00" providerId="ADAL" clId="{FD0C4733-89B8-40B7-BDE7-7D91CC81CF44}" dt="2025-10-22T17:28:55.773" v="73762" actId="27636"/>
          <ac:spMkLst>
            <pc:docMk/>
            <pc:sldMk cId="1034100759" sldId="570"/>
            <ac:spMk id="3" creationId="{5BD1A69A-0419-C7A1-73D3-DFE5AE462C4E}"/>
          </ac:spMkLst>
        </pc:spChg>
      </pc:sldChg>
      <pc:sldChg chg="delSp modSp new del mod">
        <pc:chgData name="Anne Kelly" userId="9b542cd5-9b92-4c50-9505-5a0a8b41dd00" providerId="ADAL" clId="{FD0C4733-89B8-40B7-BDE7-7D91CC81CF44}" dt="2025-10-21T23:24:33.458" v="70795" actId="2696"/>
        <pc:sldMkLst>
          <pc:docMk/>
          <pc:sldMk cId="1295305538" sldId="571"/>
        </pc:sldMkLst>
        <pc:spChg chg="mod">
          <ac:chgData name="Anne Kelly" userId="9b542cd5-9b92-4c50-9505-5a0a8b41dd00" providerId="ADAL" clId="{FD0C4733-89B8-40B7-BDE7-7D91CC81CF44}" dt="2025-10-21T21:35:41.972" v="64367" actId="20577"/>
          <ac:spMkLst>
            <pc:docMk/>
            <pc:sldMk cId="1295305538" sldId="571"/>
            <ac:spMk id="2" creationId="{FAB81113-8FDB-B2FF-5449-563E3402C914}"/>
          </ac:spMkLst>
        </pc:spChg>
        <pc:spChg chg="del">
          <ac:chgData name="Anne Kelly" userId="9b542cd5-9b92-4c50-9505-5a0a8b41dd00" providerId="ADAL" clId="{FD0C4733-89B8-40B7-BDE7-7D91CC81CF44}" dt="2025-10-21T21:35:18.073" v="64361" actId="478"/>
          <ac:spMkLst>
            <pc:docMk/>
            <pc:sldMk cId="1295305538" sldId="571"/>
            <ac:spMk id="3" creationId="{25BD0812-B9F4-0759-BC4A-C9A06EEBF521}"/>
          </ac:spMkLst>
        </pc:spChg>
      </pc:sldChg>
      <pc:sldChg chg="modSp new mod">
        <pc:chgData name="Anne Kelly" userId="9b542cd5-9b92-4c50-9505-5a0a8b41dd00" providerId="ADAL" clId="{FD0C4733-89B8-40B7-BDE7-7D91CC81CF44}" dt="2025-10-21T21:40:38.776" v="64810" actId="20577"/>
        <pc:sldMkLst>
          <pc:docMk/>
          <pc:sldMk cId="1548174885" sldId="572"/>
        </pc:sldMkLst>
        <pc:spChg chg="mod">
          <ac:chgData name="Anne Kelly" userId="9b542cd5-9b92-4c50-9505-5a0a8b41dd00" providerId="ADAL" clId="{FD0C4733-89B8-40B7-BDE7-7D91CC81CF44}" dt="2025-10-21T21:36:07.665" v="64399" actId="20577"/>
          <ac:spMkLst>
            <pc:docMk/>
            <pc:sldMk cId="1548174885" sldId="572"/>
            <ac:spMk id="2" creationId="{5630380C-2C96-94F1-B352-4A60CA6F35CF}"/>
          </ac:spMkLst>
        </pc:spChg>
        <pc:spChg chg="mod">
          <ac:chgData name="Anne Kelly" userId="9b542cd5-9b92-4c50-9505-5a0a8b41dd00" providerId="ADAL" clId="{FD0C4733-89B8-40B7-BDE7-7D91CC81CF44}" dt="2025-10-21T21:40:38.776" v="64810" actId="20577"/>
          <ac:spMkLst>
            <pc:docMk/>
            <pc:sldMk cId="1548174885" sldId="572"/>
            <ac:spMk id="3" creationId="{DFF54745-1D8D-2C66-934F-EA100B706AD2}"/>
          </ac:spMkLst>
        </pc:spChg>
      </pc:sldChg>
      <pc:sldChg chg="modSp new mod">
        <pc:chgData name="Anne Kelly" userId="9b542cd5-9b92-4c50-9505-5a0a8b41dd00" providerId="ADAL" clId="{FD0C4733-89B8-40B7-BDE7-7D91CC81CF44}" dt="2025-10-21T21:43:26.176" v="65264" actId="14100"/>
        <pc:sldMkLst>
          <pc:docMk/>
          <pc:sldMk cId="2686593749" sldId="573"/>
        </pc:sldMkLst>
        <pc:spChg chg="mod">
          <ac:chgData name="Anne Kelly" userId="9b542cd5-9b92-4c50-9505-5a0a8b41dd00" providerId="ADAL" clId="{FD0C4733-89B8-40B7-BDE7-7D91CC81CF44}" dt="2025-10-21T21:40:47.385" v="64836" actId="20577"/>
          <ac:spMkLst>
            <pc:docMk/>
            <pc:sldMk cId="2686593749" sldId="573"/>
            <ac:spMk id="2" creationId="{DECB8916-C07B-B5EF-7B3E-F7EF81E8E30D}"/>
          </ac:spMkLst>
        </pc:spChg>
        <pc:spChg chg="mod">
          <ac:chgData name="Anne Kelly" userId="9b542cd5-9b92-4c50-9505-5a0a8b41dd00" providerId="ADAL" clId="{FD0C4733-89B8-40B7-BDE7-7D91CC81CF44}" dt="2025-10-21T21:43:26.176" v="65264" actId="14100"/>
          <ac:spMkLst>
            <pc:docMk/>
            <pc:sldMk cId="2686593749" sldId="573"/>
            <ac:spMk id="3" creationId="{37F46EFA-15B2-AFC2-6593-E10E790FA591}"/>
          </ac:spMkLst>
        </pc:spChg>
      </pc:sldChg>
      <pc:sldChg chg="modSp new mod">
        <pc:chgData name="Anne Kelly" userId="9b542cd5-9b92-4c50-9505-5a0a8b41dd00" providerId="ADAL" clId="{FD0C4733-89B8-40B7-BDE7-7D91CC81CF44}" dt="2025-10-21T21:45:19.455" v="65408" actId="20577"/>
        <pc:sldMkLst>
          <pc:docMk/>
          <pc:sldMk cId="1580159426" sldId="574"/>
        </pc:sldMkLst>
        <pc:spChg chg="mod">
          <ac:chgData name="Anne Kelly" userId="9b542cd5-9b92-4c50-9505-5a0a8b41dd00" providerId="ADAL" clId="{FD0C4733-89B8-40B7-BDE7-7D91CC81CF44}" dt="2025-10-21T21:44:29.203" v="65294" actId="20577"/>
          <ac:spMkLst>
            <pc:docMk/>
            <pc:sldMk cId="1580159426" sldId="574"/>
            <ac:spMk id="2" creationId="{EE336A5F-28B3-6ECA-15FF-4EC707F601D6}"/>
          </ac:spMkLst>
        </pc:spChg>
        <pc:spChg chg="mod">
          <ac:chgData name="Anne Kelly" userId="9b542cd5-9b92-4c50-9505-5a0a8b41dd00" providerId="ADAL" clId="{FD0C4733-89B8-40B7-BDE7-7D91CC81CF44}" dt="2025-10-21T21:45:19.455" v="65408" actId="20577"/>
          <ac:spMkLst>
            <pc:docMk/>
            <pc:sldMk cId="1580159426" sldId="574"/>
            <ac:spMk id="3" creationId="{7E76E8EA-2A62-7F42-7988-02D1A6D5D107}"/>
          </ac:spMkLst>
        </pc:spChg>
      </pc:sldChg>
      <pc:sldChg chg="modSp new mod">
        <pc:chgData name="Anne Kelly" userId="9b542cd5-9b92-4c50-9505-5a0a8b41dd00" providerId="ADAL" clId="{FD0C4733-89B8-40B7-BDE7-7D91CC81CF44}" dt="2025-10-21T21:46:10.983" v="65549" actId="20577"/>
        <pc:sldMkLst>
          <pc:docMk/>
          <pc:sldMk cId="2053782787" sldId="575"/>
        </pc:sldMkLst>
        <pc:spChg chg="mod">
          <ac:chgData name="Anne Kelly" userId="9b542cd5-9b92-4c50-9505-5a0a8b41dd00" providerId="ADAL" clId="{FD0C4733-89B8-40B7-BDE7-7D91CC81CF44}" dt="2025-10-21T21:45:27.461" v="65433" actId="20577"/>
          <ac:spMkLst>
            <pc:docMk/>
            <pc:sldMk cId="2053782787" sldId="575"/>
            <ac:spMk id="2" creationId="{F35637C1-3603-C645-AA34-BD907BB4B32B}"/>
          </ac:spMkLst>
        </pc:spChg>
        <pc:spChg chg="mod">
          <ac:chgData name="Anne Kelly" userId="9b542cd5-9b92-4c50-9505-5a0a8b41dd00" providerId="ADAL" clId="{FD0C4733-89B8-40B7-BDE7-7D91CC81CF44}" dt="2025-10-21T21:46:10.983" v="65549" actId="20577"/>
          <ac:spMkLst>
            <pc:docMk/>
            <pc:sldMk cId="2053782787" sldId="575"/>
            <ac:spMk id="3" creationId="{6936D06E-C042-0765-00BC-BFFF1720EEF2}"/>
          </ac:spMkLst>
        </pc:spChg>
      </pc:sldChg>
      <pc:sldChg chg="modSp new mod">
        <pc:chgData name="Anne Kelly" userId="9b542cd5-9b92-4c50-9505-5a0a8b41dd00" providerId="ADAL" clId="{FD0C4733-89B8-40B7-BDE7-7D91CC81CF44}" dt="2025-10-21T21:49:04.606" v="66045" actId="313"/>
        <pc:sldMkLst>
          <pc:docMk/>
          <pc:sldMk cId="3993426649" sldId="576"/>
        </pc:sldMkLst>
        <pc:spChg chg="mod">
          <ac:chgData name="Anne Kelly" userId="9b542cd5-9b92-4c50-9505-5a0a8b41dd00" providerId="ADAL" clId="{FD0C4733-89B8-40B7-BDE7-7D91CC81CF44}" dt="2025-10-21T21:46:55.189" v="65587" actId="113"/>
          <ac:spMkLst>
            <pc:docMk/>
            <pc:sldMk cId="3993426649" sldId="576"/>
            <ac:spMk id="2" creationId="{42A74E0B-B21B-15B9-98AB-0560236B8BB1}"/>
          </ac:spMkLst>
        </pc:spChg>
        <pc:spChg chg="mod">
          <ac:chgData name="Anne Kelly" userId="9b542cd5-9b92-4c50-9505-5a0a8b41dd00" providerId="ADAL" clId="{FD0C4733-89B8-40B7-BDE7-7D91CC81CF44}" dt="2025-10-21T21:49:04.606" v="66045" actId="313"/>
          <ac:spMkLst>
            <pc:docMk/>
            <pc:sldMk cId="3993426649" sldId="576"/>
            <ac:spMk id="3" creationId="{1CCF5FAC-B307-BFC5-7449-3DBDA8CD53D3}"/>
          </ac:spMkLst>
        </pc:spChg>
      </pc:sldChg>
      <pc:sldChg chg="modSp new mod">
        <pc:chgData name="Anne Kelly" userId="9b542cd5-9b92-4c50-9505-5a0a8b41dd00" providerId="ADAL" clId="{FD0C4733-89B8-40B7-BDE7-7D91CC81CF44}" dt="2025-10-21T21:51:34.108" v="66509" actId="20577"/>
        <pc:sldMkLst>
          <pc:docMk/>
          <pc:sldMk cId="3265021328" sldId="577"/>
        </pc:sldMkLst>
        <pc:spChg chg="mod">
          <ac:chgData name="Anne Kelly" userId="9b542cd5-9b92-4c50-9505-5a0a8b41dd00" providerId="ADAL" clId="{FD0C4733-89B8-40B7-BDE7-7D91CC81CF44}" dt="2025-10-21T21:49:26.055" v="66082" actId="20577"/>
          <ac:spMkLst>
            <pc:docMk/>
            <pc:sldMk cId="3265021328" sldId="577"/>
            <ac:spMk id="2" creationId="{CA226D45-2761-8227-1F85-A54924DB8BEC}"/>
          </ac:spMkLst>
        </pc:spChg>
        <pc:spChg chg="mod">
          <ac:chgData name="Anne Kelly" userId="9b542cd5-9b92-4c50-9505-5a0a8b41dd00" providerId="ADAL" clId="{FD0C4733-89B8-40B7-BDE7-7D91CC81CF44}" dt="2025-10-21T21:51:34.108" v="66509" actId="20577"/>
          <ac:spMkLst>
            <pc:docMk/>
            <pc:sldMk cId="3265021328" sldId="577"/>
            <ac:spMk id="3" creationId="{53133FA4-6A15-3C24-599A-7B28DB92F51D}"/>
          </ac:spMkLst>
        </pc:spChg>
      </pc:sldChg>
      <pc:sldChg chg="modSp new mod">
        <pc:chgData name="Anne Kelly" userId="9b542cd5-9b92-4c50-9505-5a0a8b41dd00" providerId="ADAL" clId="{FD0C4733-89B8-40B7-BDE7-7D91CC81CF44}" dt="2025-10-21T22:01:25.934" v="67816" actId="20577"/>
        <pc:sldMkLst>
          <pc:docMk/>
          <pc:sldMk cId="11219669" sldId="578"/>
        </pc:sldMkLst>
        <pc:spChg chg="mod">
          <ac:chgData name="Anne Kelly" userId="9b542cd5-9b92-4c50-9505-5a0a8b41dd00" providerId="ADAL" clId="{FD0C4733-89B8-40B7-BDE7-7D91CC81CF44}" dt="2025-10-21T22:01:25.934" v="67816" actId="20577"/>
          <ac:spMkLst>
            <pc:docMk/>
            <pc:sldMk cId="11219669" sldId="578"/>
            <ac:spMk id="2" creationId="{624CC5D9-2767-CAB7-99C8-6DC69C985D7D}"/>
          </ac:spMkLst>
        </pc:spChg>
        <pc:spChg chg="mod">
          <ac:chgData name="Anne Kelly" userId="9b542cd5-9b92-4c50-9505-5a0a8b41dd00" providerId="ADAL" clId="{FD0C4733-89B8-40B7-BDE7-7D91CC81CF44}" dt="2025-10-21T21:56:06.859" v="67227" actId="313"/>
          <ac:spMkLst>
            <pc:docMk/>
            <pc:sldMk cId="11219669" sldId="578"/>
            <ac:spMk id="3" creationId="{04DE170D-51D8-FC9F-CE29-887ADDBA4E48}"/>
          </ac:spMkLst>
        </pc:spChg>
      </pc:sldChg>
      <pc:sldChg chg="modSp new mod">
        <pc:chgData name="Anne Kelly" userId="9b542cd5-9b92-4c50-9505-5a0a8b41dd00" providerId="ADAL" clId="{FD0C4733-89B8-40B7-BDE7-7D91CC81CF44}" dt="2025-10-21T22:01:35.091" v="67827" actId="20577"/>
        <pc:sldMkLst>
          <pc:docMk/>
          <pc:sldMk cId="774289992" sldId="579"/>
        </pc:sldMkLst>
        <pc:spChg chg="mod">
          <ac:chgData name="Anne Kelly" userId="9b542cd5-9b92-4c50-9505-5a0a8b41dd00" providerId="ADAL" clId="{FD0C4733-89B8-40B7-BDE7-7D91CC81CF44}" dt="2025-10-21T22:01:35.091" v="67827" actId="20577"/>
          <ac:spMkLst>
            <pc:docMk/>
            <pc:sldMk cId="774289992" sldId="579"/>
            <ac:spMk id="2" creationId="{6689B36D-B114-469E-1FBA-5C5F8A348CE5}"/>
          </ac:spMkLst>
        </pc:spChg>
        <pc:spChg chg="mod">
          <ac:chgData name="Anne Kelly" userId="9b542cd5-9b92-4c50-9505-5a0a8b41dd00" providerId="ADAL" clId="{FD0C4733-89B8-40B7-BDE7-7D91CC81CF44}" dt="2025-10-21T22:00:31.919" v="67795" actId="20577"/>
          <ac:spMkLst>
            <pc:docMk/>
            <pc:sldMk cId="774289992" sldId="579"/>
            <ac:spMk id="3" creationId="{5FCFF0F2-C6E5-E5BC-D317-E13AAA4ECACD}"/>
          </ac:spMkLst>
        </pc:spChg>
      </pc:sldChg>
      <pc:sldChg chg="modSp new mod">
        <pc:chgData name="Anne Kelly" userId="9b542cd5-9b92-4c50-9505-5a0a8b41dd00" providerId="ADAL" clId="{FD0C4733-89B8-40B7-BDE7-7D91CC81CF44}" dt="2025-10-21T22:09:07.705" v="68449" actId="20577"/>
        <pc:sldMkLst>
          <pc:docMk/>
          <pc:sldMk cId="504795410" sldId="580"/>
        </pc:sldMkLst>
        <pc:spChg chg="mod">
          <ac:chgData name="Anne Kelly" userId="9b542cd5-9b92-4c50-9505-5a0a8b41dd00" providerId="ADAL" clId="{FD0C4733-89B8-40B7-BDE7-7D91CC81CF44}" dt="2025-10-21T22:06:09.377" v="67949" actId="20577"/>
          <ac:spMkLst>
            <pc:docMk/>
            <pc:sldMk cId="504795410" sldId="580"/>
            <ac:spMk id="2" creationId="{0FE9FD11-E70E-74E4-4C27-9539FC3149A2}"/>
          </ac:spMkLst>
        </pc:spChg>
        <pc:spChg chg="mod">
          <ac:chgData name="Anne Kelly" userId="9b542cd5-9b92-4c50-9505-5a0a8b41dd00" providerId="ADAL" clId="{FD0C4733-89B8-40B7-BDE7-7D91CC81CF44}" dt="2025-10-21T22:09:07.705" v="68449" actId="20577"/>
          <ac:spMkLst>
            <pc:docMk/>
            <pc:sldMk cId="504795410" sldId="580"/>
            <ac:spMk id="3" creationId="{BEC35B48-0293-EC78-85FF-5614A8EDCC87}"/>
          </ac:spMkLst>
        </pc:spChg>
      </pc:sldChg>
      <pc:sldChg chg="modSp new del mod">
        <pc:chgData name="Anne Kelly" userId="9b542cd5-9b92-4c50-9505-5a0a8b41dd00" providerId="ADAL" clId="{FD0C4733-89B8-40B7-BDE7-7D91CC81CF44}" dt="2025-10-21T23:28:06.559" v="70948" actId="2696"/>
        <pc:sldMkLst>
          <pc:docMk/>
          <pc:sldMk cId="3226792589" sldId="581"/>
        </pc:sldMkLst>
        <pc:spChg chg="mod">
          <ac:chgData name="Anne Kelly" userId="9b542cd5-9b92-4c50-9505-5a0a8b41dd00" providerId="ADAL" clId="{FD0C4733-89B8-40B7-BDE7-7D91CC81CF44}" dt="2025-10-21T22:09:16.660" v="68471" actId="20577"/>
          <ac:spMkLst>
            <pc:docMk/>
            <pc:sldMk cId="3226792589" sldId="581"/>
            <ac:spMk id="2" creationId="{49DDECF8-5CD4-49A4-FCD8-5747DB2974F4}"/>
          </ac:spMkLst>
        </pc:spChg>
        <pc:spChg chg="mod">
          <ac:chgData name="Anne Kelly" userId="9b542cd5-9b92-4c50-9505-5a0a8b41dd00" providerId="ADAL" clId="{FD0C4733-89B8-40B7-BDE7-7D91CC81CF44}" dt="2025-10-21T22:09:56.011" v="68495" actId="207"/>
          <ac:spMkLst>
            <pc:docMk/>
            <pc:sldMk cId="3226792589" sldId="581"/>
            <ac:spMk id="3" creationId="{0EC52D72-43EC-A292-9BA9-C8BD817E31AB}"/>
          </ac:spMkLst>
        </pc:spChg>
      </pc:sldChg>
      <pc:sldChg chg="modSp new mod">
        <pc:chgData name="Anne Kelly" userId="9b542cd5-9b92-4c50-9505-5a0a8b41dd00" providerId="ADAL" clId="{FD0C4733-89B8-40B7-BDE7-7D91CC81CF44}" dt="2025-10-21T22:36:32.172" v="69189" actId="27636"/>
        <pc:sldMkLst>
          <pc:docMk/>
          <pc:sldMk cId="3569828074" sldId="582"/>
        </pc:sldMkLst>
        <pc:spChg chg="mod">
          <ac:chgData name="Anne Kelly" userId="9b542cd5-9b92-4c50-9505-5a0a8b41dd00" providerId="ADAL" clId="{FD0C4733-89B8-40B7-BDE7-7D91CC81CF44}" dt="2025-10-21T22:23:25.289" v="68733" actId="20577"/>
          <ac:spMkLst>
            <pc:docMk/>
            <pc:sldMk cId="3569828074" sldId="582"/>
            <ac:spMk id="2" creationId="{42CA9E32-FF89-7D3F-891C-18172849EB65}"/>
          </ac:spMkLst>
        </pc:spChg>
        <pc:spChg chg="mod">
          <ac:chgData name="Anne Kelly" userId="9b542cd5-9b92-4c50-9505-5a0a8b41dd00" providerId="ADAL" clId="{FD0C4733-89B8-40B7-BDE7-7D91CC81CF44}" dt="2025-10-21T22:36:32.172" v="69189" actId="27636"/>
          <ac:spMkLst>
            <pc:docMk/>
            <pc:sldMk cId="3569828074" sldId="582"/>
            <ac:spMk id="3" creationId="{ADFC2615-ACE1-CCFD-F0B7-2670B39430B2}"/>
          </ac:spMkLst>
        </pc:spChg>
      </pc:sldChg>
      <pc:sldChg chg="modSp new del mod">
        <pc:chgData name="Anne Kelly" userId="9b542cd5-9b92-4c50-9505-5a0a8b41dd00" providerId="ADAL" clId="{FD0C4733-89B8-40B7-BDE7-7D91CC81CF44}" dt="2025-10-21T22:18:08.636" v="68589" actId="2696"/>
        <pc:sldMkLst>
          <pc:docMk/>
          <pc:sldMk cId="4128163073" sldId="582"/>
        </pc:sldMkLst>
        <pc:spChg chg="mod">
          <ac:chgData name="Anne Kelly" userId="9b542cd5-9b92-4c50-9505-5a0a8b41dd00" providerId="ADAL" clId="{FD0C4733-89B8-40B7-BDE7-7D91CC81CF44}" dt="2025-10-21T22:17:29.984" v="68548" actId="20577"/>
          <ac:spMkLst>
            <pc:docMk/>
            <pc:sldMk cId="4128163073" sldId="582"/>
            <ac:spMk id="2" creationId="{99D721CF-DFB7-1BFA-56A1-002824162539}"/>
          </ac:spMkLst>
        </pc:spChg>
        <pc:spChg chg="mod">
          <ac:chgData name="Anne Kelly" userId="9b542cd5-9b92-4c50-9505-5a0a8b41dd00" providerId="ADAL" clId="{FD0C4733-89B8-40B7-BDE7-7D91CC81CF44}" dt="2025-10-21T22:17:55.214" v="68588" actId="20577"/>
          <ac:spMkLst>
            <pc:docMk/>
            <pc:sldMk cId="4128163073" sldId="582"/>
            <ac:spMk id="3" creationId="{0A715459-585C-C0FA-8789-9A943D58E91E}"/>
          </ac:spMkLst>
        </pc:spChg>
      </pc:sldChg>
      <pc:sldChg chg="modSp new mod">
        <pc:chgData name="Anne Kelly" userId="9b542cd5-9b92-4c50-9505-5a0a8b41dd00" providerId="ADAL" clId="{FD0C4733-89B8-40B7-BDE7-7D91CC81CF44}" dt="2025-10-21T23:04:03.112" v="69576" actId="5793"/>
        <pc:sldMkLst>
          <pc:docMk/>
          <pc:sldMk cId="1754291134" sldId="583"/>
        </pc:sldMkLst>
        <pc:spChg chg="mod">
          <ac:chgData name="Anne Kelly" userId="9b542cd5-9b92-4c50-9505-5a0a8b41dd00" providerId="ADAL" clId="{FD0C4733-89B8-40B7-BDE7-7D91CC81CF44}" dt="2025-10-21T22:36:42.904" v="69227" actId="20577"/>
          <ac:spMkLst>
            <pc:docMk/>
            <pc:sldMk cId="1754291134" sldId="583"/>
            <ac:spMk id="2" creationId="{B8EED27C-7528-06FC-28FA-E0BB387959E5}"/>
          </ac:spMkLst>
        </pc:spChg>
        <pc:spChg chg="mod">
          <ac:chgData name="Anne Kelly" userId="9b542cd5-9b92-4c50-9505-5a0a8b41dd00" providerId="ADAL" clId="{FD0C4733-89B8-40B7-BDE7-7D91CC81CF44}" dt="2025-10-21T23:04:03.112" v="69576" actId="5793"/>
          <ac:spMkLst>
            <pc:docMk/>
            <pc:sldMk cId="1754291134" sldId="583"/>
            <ac:spMk id="3" creationId="{552FED0B-A489-7B76-A499-2C2621AA7231}"/>
          </ac:spMkLst>
        </pc:spChg>
      </pc:sldChg>
      <pc:sldChg chg="modSp new mod">
        <pc:chgData name="Anne Kelly" userId="9b542cd5-9b92-4c50-9505-5a0a8b41dd00" providerId="ADAL" clId="{FD0C4733-89B8-40B7-BDE7-7D91CC81CF44}" dt="2025-10-21T23:08:35.138" v="70282" actId="20577"/>
        <pc:sldMkLst>
          <pc:docMk/>
          <pc:sldMk cId="3039841091" sldId="584"/>
        </pc:sldMkLst>
        <pc:spChg chg="mod">
          <ac:chgData name="Anne Kelly" userId="9b542cd5-9b92-4c50-9505-5a0a8b41dd00" providerId="ADAL" clId="{FD0C4733-89B8-40B7-BDE7-7D91CC81CF44}" dt="2025-10-21T23:04:13.862" v="69602" actId="20577"/>
          <ac:spMkLst>
            <pc:docMk/>
            <pc:sldMk cId="3039841091" sldId="584"/>
            <ac:spMk id="2" creationId="{F9EEA52A-CB6C-102E-DE30-07EBE5D8CF04}"/>
          </ac:spMkLst>
        </pc:spChg>
        <pc:spChg chg="mod">
          <ac:chgData name="Anne Kelly" userId="9b542cd5-9b92-4c50-9505-5a0a8b41dd00" providerId="ADAL" clId="{FD0C4733-89B8-40B7-BDE7-7D91CC81CF44}" dt="2025-10-21T23:08:35.138" v="70282" actId="20577"/>
          <ac:spMkLst>
            <pc:docMk/>
            <pc:sldMk cId="3039841091" sldId="584"/>
            <ac:spMk id="3" creationId="{851991D2-1DC6-7226-2D73-430AC43FA23B}"/>
          </ac:spMkLst>
        </pc:spChg>
      </pc:sldChg>
      <pc:sldChg chg="modSp new mod">
        <pc:chgData name="Anne Kelly" userId="9b542cd5-9b92-4c50-9505-5a0a8b41dd00" providerId="ADAL" clId="{FD0C4733-89B8-40B7-BDE7-7D91CC81CF44}" dt="2025-10-21T23:14:20.297" v="70723" actId="20577"/>
        <pc:sldMkLst>
          <pc:docMk/>
          <pc:sldMk cId="759044129" sldId="585"/>
        </pc:sldMkLst>
        <pc:spChg chg="mod">
          <ac:chgData name="Anne Kelly" userId="9b542cd5-9b92-4c50-9505-5a0a8b41dd00" providerId="ADAL" clId="{FD0C4733-89B8-40B7-BDE7-7D91CC81CF44}" dt="2025-10-21T23:08:46.364" v="70314" actId="20577"/>
          <ac:spMkLst>
            <pc:docMk/>
            <pc:sldMk cId="759044129" sldId="585"/>
            <ac:spMk id="2" creationId="{DDC22726-76C3-F695-6743-DDFD17891924}"/>
          </ac:spMkLst>
        </pc:spChg>
        <pc:spChg chg="mod">
          <ac:chgData name="Anne Kelly" userId="9b542cd5-9b92-4c50-9505-5a0a8b41dd00" providerId="ADAL" clId="{FD0C4733-89B8-40B7-BDE7-7D91CC81CF44}" dt="2025-10-21T23:14:20.297" v="70723" actId="20577"/>
          <ac:spMkLst>
            <pc:docMk/>
            <pc:sldMk cId="759044129" sldId="585"/>
            <ac:spMk id="3" creationId="{686ED910-9976-D44B-C367-AE1E2B8C89C8}"/>
          </ac:spMkLst>
        </pc:spChg>
      </pc:sldChg>
      <pc:sldChg chg="modSp new mod">
        <pc:chgData name="Anne Kelly" userId="9b542cd5-9b92-4c50-9505-5a0a8b41dd00" providerId="ADAL" clId="{FD0C4733-89B8-40B7-BDE7-7D91CC81CF44}" dt="2025-10-21T23:28:00.784" v="70947" actId="20577"/>
        <pc:sldMkLst>
          <pc:docMk/>
          <pc:sldMk cId="2768453815" sldId="586"/>
        </pc:sldMkLst>
        <pc:spChg chg="mod">
          <ac:chgData name="Anne Kelly" userId="9b542cd5-9b92-4c50-9505-5a0a8b41dd00" providerId="ADAL" clId="{FD0C4733-89B8-40B7-BDE7-7D91CC81CF44}" dt="2025-10-21T23:26:40.450" v="70819" actId="20577"/>
          <ac:spMkLst>
            <pc:docMk/>
            <pc:sldMk cId="2768453815" sldId="586"/>
            <ac:spMk id="2" creationId="{9B3AA069-5EE8-BBE0-8F57-4764322CA03C}"/>
          </ac:spMkLst>
        </pc:spChg>
        <pc:spChg chg="mod">
          <ac:chgData name="Anne Kelly" userId="9b542cd5-9b92-4c50-9505-5a0a8b41dd00" providerId="ADAL" clId="{FD0C4733-89B8-40B7-BDE7-7D91CC81CF44}" dt="2025-10-21T23:28:00.784" v="70947" actId="20577"/>
          <ac:spMkLst>
            <pc:docMk/>
            <pc:sldMk cId="2768453815" sldId="586"/>
            <ac:spMk id="3" creationId="{1C219B99-142C-D17E-5759-3F7A7B566FF0}"/>
          </ac:spMkLst>
        </pc:spChg>
      </pc:sldChg>
      <pc:sldChg chg="modSp new mod">
        <pc:chgData name="Anne Kelly" userId="9b542cd5-9b92-4c50-9505-5a0a8b41dd00" providerId="ADAL" clId="{FD0C4733-89B8-40B7-BDE7-7D91CC81CF44}" dt="2025-10-22T17:06:38.559" v="73319"/>
        <pc:sldMkLst>
          <pc:docMk/>
          <pc:sldMk cId="2944961442" sldId="587"/>
        </pc:sldMkLst>
        <pc:spChg chg="mod">
          <ac:chgData name="Anne Kelly" userId="9b542cd5-9b92-4c50-9505-5a0a8b41dd00" providerId="ADAL" clId="{FD0C4733-89B8-40B7-BDE7-7D91CC81CF44}" dt="2025-10-22T16:47:01.642" v="71403" actId="20577"/>
          <ac:spMkLst>
            <pc:docMk/>
            <pc:sldMk cId="2944961442" sldId="587"/>
            <ac:spMk id="2" creationId="{6CB8E0DD-E6CE-04A0-8359-0EA5101739AC}"/>
          </ac:spMkLst>
        </pc:spChg>
        <pc:spChg chg="mod">
          <ac:chgData name="Anne Kelly" userId="9b542cd5-9b92-4c50-9505-5a0a8b41dd00" providerId="ADAL" clId="{FD0C4733-89B8-40B7-BDE7-7D91CC81CF44}" dt="2025-10-22T17:06:38.559" v="73319"/>
          <ac:spMkLst>
            <pc:docMk/>
            <pc:sldMk cId="2944961442" sldId="587"/>
            <ac:spMk id="3" creationId="{67B586D4-0DF8-800A-CA0A-B943DFD868C5}"/>
          </ac:spMkLst>
        </pc:spChg>
      </pc:sldChg>
      <pc:sldChg chg="modSp new mod">
        <pc:chgData name="Anne Kelly" userId="9b542cd5-9b92-4c50-9505-5a0a8b41dd00" providerId="ADAL" clId="{FD0C4733-89B8-40B7-BDE7-7D91CC81CF44}" dt="2025-10-22T16:51:18.804" v="71851" actId="20577"/>
        <pc:sldMkLst>
          <pc:docMk/>
          <pc:sldMk cId="3655722490" sldId="588"/>
        </pc:sldMkLst>
        <pc:spChg chg="mod">
          <ac:chgData name="Anne Kelly" userId="9b542cd5-9b92-4c50-9505-5a0a8b41dd00" providerId="ADAL" clId="{FD0C4733-89B8-40B7-BDE7-7D91CC81CF44}" dt="2025-10-22T16:49:05.587" v="71552" actId="20577"/>
          <ac:spMkLst>
            <pc:docMk/>
            <pc:sldMk cId="3655722490" sldId="588"/>
            <ac:spMk id="2" creationId="{95680ECF-A3D3-E141-18FA-753D458204CB}"/>
          </ac:spMkLst>
        </pc:spChg>
        <pc:spChg chg="mod">
          <ac:chgData name="Anne Kelly" userId="9b542cd5-9b92-4c50-9505-5a0a8b41dd00" providerId="ADAL" clId="{FD0C4733-89B8-40B7-BDE7-7D91CC81CF44}" dt="2025-10-22T16:51:18.804" v="71851" actId="20577"/>
          <ac:spMkLst>
            <pc:docMk/>
            <pc:sldMk cId="3655722490" sldId="588"/>
            <ac:spMk id="3" creationId="{220543DD-C114-11D3-CCB8-958413EA759A}"/>
          </ac:spMkLst>
        </pc:spChg>
      </pc:sldChg>
      <pc:sldChg chg="modSp new mod">
        <pc:chgData name="Anne Kelly" userId="9b542cd5-9b92-4c50-9505-5a0a8b41dd00" providerId="ADAL" clId="{FD0C4733-89B8-40B7-BDE7-7D91CC81CF44}" dt="2025-10-22T16:56:54.887" v="72541" actId="5793"/>
        <pc:sldMkLst>
          <pc:docMk/>
          <pc:sldMk cId="69288341" sldId="589"/>
        </pc:sldMkLst>
        <pc:spChg chg="mod">
          <ac:chgData name="Anne Kelly" userId="9b542cd5-9b92-4c50-9505-5a0a8b41dd00" providerId="ADAL" clId="{FD0C4733-89B8-40B7-BDE7-7D91CC81CF44}" dt="2025-10-22T16:53:33.979" v="71870" actId="20577"/>
          <ac:spMkLst>
            <pc:docMk/>
            <pc:sldMk cId="69288341" sldId="589"/>
            <ac:spMk id="2" creationId="{F076E490-2B41-DC03-4A80-562AAAA6B354}"/>
          </ac:spMkLst>
        </pc:spChg>
        <pc:spChg chg="mod">
          <ac:chgData name="Anne Kelly" userId="9b542cd5-9b92-4c50-9505-5a0a8b41dd00" providerId="ADAL" clId="{FD0C4733-89B8-40B7-BDE7-7D91CC81CF44}" dt="2025-10-22T16:56:54.887" v="72541" actId="5793"/>
          <ac:spMkLst>
            <pc:docMk/>
            <pc:sldMk cId="69288341" sldId="589"/>
            <ac:spMk id="3" creationId="{788F250D-74D9-7171-D62C-1401BD7EDF7A}"/>
          </ac:spMkLst>
        </pc:spChg>
      </pc:sldChg>
      <pc:sldChg chg="modSp new mod">
        <pc:chgData name="Anne Kelly" userId="9b542cd5-9b92-4c50-9505-5a0a8b41dd00" providerId="ADAL" clId="{FD0C4733-89B8-40B7-BDE7-7D91CC81CF44}" dt="2025-10-22T17:05:05.703" v="73131" actId="27636"/>
        <pc:sldMkLst>
          <pc:docMk/>
          <pc:sldMk cId="1094580782" sldId="590"/>
        </pc:sldMkLst>
        <pc:spChg chg="mod">
          <ac:chgData name="Anne Kelly" userId="9b542cd5-9b92-4c50-9505-5a0a8b41dd00" providerId="ADAL" clId="{FD0C4733-89B8-40B7-BDE7-7D91CC81CF44}" dt="2025-10-22T16:57:01.332" v="72558" actId="20577"/>
          <ac:spMkLst>
            <pc:docMk/>
            <pc:sldMk cId="1094580782" sldId="590"/>
            <ac:spMk id="2" creationId="{B1B295F8-007D-22F4-E576-F7CB6DD09F48}"/>
          </ac:spMkLst>
        </pc:spChg>
        <pc:spChg chg="mod">
          <ac:chgData name="Anne Kelly" userId="9b542cd5-9b92-4c50-9505-5a0a8b41dd00" providerId="ADAL" clId="{FD0C4733-89B8-40B7-BDE7-7D91CC81CF44}" dt="2025-10-22T17:05:05.703" v="73131" actId="27636"/>
          <ac:spMkLst>
            <pc:docMk/>
            <pc:sldMk cId="1094580782" sldId="590"/>
            <ac:spMk id="3" creationId="{A744C3DC-21B2-BF48-B0C7-479500203E73}"/>
          </ac:spMkLst>
        </pc:spChg>
      </pc:sldChg>
      <pc:sldChg chg="modSp new mod">
        <pc:chgData name="Anne Kelly" userId="9b542cd5-9b92-4c50-9505-5a0a8b41dd00" providerId="ADAL" clId="{FD0C4733-89B8-40B7-BDE7-7D91CC81CF44}" dt="2025-10-22T17:06:03.169" v="73316" actId="14100"/>
        <pc:sldMkLst>
          <pc:docMk/>
          <pc:sldMk cId="1242565212" sldId="591"/>
        </pc:sldMkLst>
        <pc:spChg chg="mod">
          <ac:chgData name="Anne Kelly" userId="9b542cd5-9b92-4c50-9505-5a0a8b41dd00" providerId="ADAL" clId="{FD0C4733-89B8-40B7-BDE7-7D91CC81CF44}" dt="2025-10-22T17:05:15.498" v="73160" actId="20577"/>
          <ac:spMkLst>
            <pc:docMk/>
            <pc:sldMk cId="1242565212" sldId="591"/>
            <ac:spMk id="2" creationId="{28067C9F-B1DD-F391-B75D-943CDAA9710E}"/>
          </ac:spMkLst>
        </pc:spChg>
        <pc:spChg chg="mod">
          <ac:chgData name="Anne Kelly" userId="9b542cd5-9b92-4c50-9505-5a0a8b41dd00" providerId="ADAL" clId="{FD0C4733-89B8-40B7-BDE7-7D91CC81CF44}" dt="2025-10-22T17:06:03.169" v="73316" actId="14100"/>
          <ac:spMkLst>
            <pc:docMk/>
            <pc:sldMk cId="1242565212" sldId="591"/>
            <ac:spMk id="3" creationId="{A873BCBE-DE64-5DD9-B81A-74B44825451E}"/>
          </ac:spMkLst>
        </pc:spChg>
      </pc:sldChg>
      <pc:sldChg chg="new del">
        <pc:chgData name="Anne Kelly" userId="9b542cd5-9b92-4c50-9505-5a0a8b41dd00" providerId="ADAL" clId="{FD0C4733-89B8-40B7-BDE7-7D91CC81CF44}" dt="2025-10-22T17:28:03.591" v="73540" actId="680"/>
        <pc:sldMkLst>
          <pc:docMk/>
          <pc:sldMk cId="3941251766" sldId="592"/>
        </pc:sldMkLst>
      </pc:sldChg>
      <pc:sldChg chg="modSp new mod">
        <pc:chgData name="Anne Kelly" userId="9b542cd5-9b92-4c50-9505-5a0a8b41dd00" providerId="ADAL" clId="{FD0C4733-89B8-40B7-BDE7-7D91CC81CF44}" dt="2025-10-22T17:38:44.492" v="74121" actId="20577"/>
        <pc:sldMkLst>
          <pc:docMk/>
          <pc:sldMk cId="3997058358" sldId="592"/>
        </pc:sldMkLst>
        <pc:spChg chg="mod">
          <ac:chgData name="Anne Kelly" userId="9b542cd5-9b92-4c50-9505-5a0a8b41dd00" providerId="ADAL" clId="{FD0C4733-89B8-40B7-BDE7-7D91CC81CF44}" dt="2025-10-22T17:37:42.229" v="73889" actId="20577"/>
          <ac:spMkLst>
            <pc:docMk/>
            <pc:sldMk cId="3997058358" sldId="592"/>
            <ac:spMk id="2" creationId="{6865F044-8A1D-BC02-7F8B-ECC1B47D0D9E}"/>
          </ac:spMkLst>
        </pc:spChg>
        <pc:spChg chg="mod">
          <ac:chgData name="Anne Kelly" userId="9b542cd5-9b92-4c50-9505-5a0a8b41dd00" providerId="ADAL" clId="{FD0C4733-89B8-40B7-BDE7-7D91CC81CF44}" dt="2025-10-22T17:38:44.492" v="74121" actId="20577"/>
          <ac:spMkLst>
            <pc:docMk/>
            <pc:sldMk cId="3997058358" sldId="592"/>
            <ac:spMk id="3" creationId="{2A0ED736-A148-8249-2CC2-2DF4E14D3CC1}"/>
          </ac:spMkLst>
        </pc:spChg>
      </pc:sldChg>
      <pc:sldChg chg="modSp new mod">
        <pc:chgData name="Anne Kelly" userId="9b542cd5-9b92-4c50-9505-5a0a8b41dd00" providerId="ADAL" clId="{FD0C4733-89B8-40B7-BDE7-7D91CC81CF44}" dt="2025-10-22T18:01:07.067" v="76980" actId="2"/>
        <pc:sldMkLst>
          <pc:docMk/>
          <pc:sldMk cId="3347327467" sldId="593"/>
        </pc:sldMkLst>
        <pc:spChg chg="mod">
          <ac:chgData name="Anne Kelly" userId="9b542cd5-9b92-4c50-9505-5a0a8b41dd00" providerId="ADAL" clId="{FD0C4733-89B8-40B7-BDE7-7D91CC81CF44}" dt="2025-10-22T17:40:02.414" v="74139" actId="20577"/>
          <ac:spMkLst>
            <pc:docMk/>
            <pc:sldMk cId="3347327467" sldId="593"/>
            <ac:spMk id="2" creationId="{B140555C-AD2F-D5D3-2F2C-2FD272349B4A}"/>
          </ac:spMkLst>
        </pc:spChg>
        <pc:spChg chg="mod">
          <ac:chgData name="Anne Kelly" userId="9b542cd5-9b92-4c50-9505-5a0a8b41dd00" providerId="ADAL" clId="{FD0C4733-89B8-40B7-BDE7-7D91CC81CF44}" dt="2025-10-22T18:01:07.067" v="76980" actId="2"/>
          <ac:spMkLst>
            <pc:docMk/>
            <pc:sldMk cId="3347327467" sldId="593"/>
            <ac:spMk id="3" creationId="{541EE3CB-E9EA-B24A-2AED-B9D2364D517E}"/>
          </ac:spMkLst>
        </pc:spChg>
      </pc:sldChg>
      <pc:sldChg chg="modSp new mod">
        <pc:chgData name="Anne Kelly" userId="9b542cd5-9b92-4c50-9505-5a0a8b41dd00" providerId="ADAL" clId="{FD0C4733-89B8-40B7-BDE7-7D91CC81CF44}" dt="2025-10-22T17:50:24.386" v="75932" actId="27636"/>
        <pc:sldMkLst>
          <pc:docMk/>
          <pc:sldMk cId="2220854140" sldId="594"/>
        </pc:sldMkLst>
        <pc:spChg chg="mod">
          <ac:chgData name="Anne Kelly" userId="9b542cd5-9b92-4c50-9505-5a0a8b41dd00" providerId="ADAL" clId="{FD0C4733-89B8-40B7-BDE7-7D91CC81CF44}" dt="2025-10-22T17:45:46.305" v="75109" actId="20577"/>
          <ac:spMkLst>
            <pc:docMk/>
            <pc:sldMk cId="2220854140" sldId="594"/>
            <ac:spMk id="2" creationId="{99677B97-5A0B-9FFE-1ACB-BF249162DF55}"/>
          </ac:spMkLst>
        </pc:spChg>
        <pc:spChg chg="mod">
          <ac:chgData name="Anne Kelly" userId="9b542cd5-9b92-4c50-9505-5a0a8b41dd00" providerId="ADAL" clId="{FD0C4733-89B8-40B7-BDE7-7D91CC81CF44}" dt="2025-10-22T17:50:24.386" v="75932" actId="27636"/>
          <ac:spMkLst>
            <pc:docMk/>
            <pc:sldMk cId="2220854140" sldId="594"/>
            <ac:spMk id="3" creationId="{A9FB876E-F473-B5A1-28FD-3BA889423D22}"/>
          </ac:spMkLst>
        </pc:spChg>
      </pc:sldChg>
      <pc:sldChg chg="modSp new mod">
        <pc:chgData name="Anne Kelly" userId="9b542cd5-9b92-4c50-9505-5a0a8b41dd00" providerId="ADAL" clId="{FD0C4733-89B8-40B7-BDE7-7D91CC81CF44}" dt="2025-10-22T17:52:35.230" v="76403" actId="27636"/>
        <pc:sldMkLst>
          <pc:docMk/>
          <pc:sldMk cId="1496736096" sldId="595"/>
        </pc:sldMkLst>
        <pc:spChg chg="mod">
          <ac:chgData name="Anne Kelly" userId="9b542cd5-9b92-4c50-9505-5a0a8b41dd00" providerId="ADAL" clId="{FD0C4733-89B8-40B7-BDE7-7D91CC81CF44}" dt="2025-10-22T17:50:37.325" v="75950" actId="20577"/>
          <ac:spMkLst>
            <pc:docMk/>
            <pc:sldMk cId="1496736096" sldId="595"/>
            <ac:spMk id="2" creationId="{58AC18AD-C147-017F-1708-9387AE910BE1}"/>
          </ac:spMkLst>
        </pc:spChg>
        <pc:spChg chg="mod">
          <ac:chgData name="Anne Kelly" userId="9b542cd5-9b92-4c50-9505-5a0a8b41dd00" providerId="ADAL" clId="{FD0C4733-89B8-40B7-BDE7-7D91CC81CF44}" dt="2025-10-22T17:52:35.230" v="76403" actId="27636"/>
          <ac:spMkLst>
            <pc:docMk/>
            <pc:sldMk cId="1496736096" sldId="595"/>
            <ac:spMk id="3" creationId="{0366EA32-1517-8F10-1165-EA981DF77362}"/>
          </ac:spMkLst>
        </pc:spChg>
      </pc:sldChg>
      <pc:sldChg chg="modSp new mod">
        <pc:chgData name="Anne Kelly" userId="9b542cd5-9b92-4c50-9505-5a0a8b41dd00" providerId="ADAL" clId="{FD0C4733-89B8-40B7-BDE7-7D91CC81CF44}" dt="2025-10-22T17:56:07.744" v="76922" actId="20577"/>
        <pc:sldMkLst>
          <pc:docMk/>
          <pc:sldMk cId="253406073" sldId="596"/>
        </pc:sldMkLst>
        <pc:spChg chg="mod">
          <ac:chgData name="Anne Kelly" userId="9b542cd5-9b92-4c50-9505-5a0a8b41dd00" providerId="ADAL" clId="{FD0C4733-89B8-40B7-BDE7-7D91CC81CF44}" dt="2025-10-22T17:53:02.539" v="76421" actId="20577"/>
          <ac:spMkLst>
            <pc:docMk/>
            <pc:sldMk cId="253406073" sldId="596"/>
            <ac:spMk id="2" creationId="{163E2C64-EAEC-5233-3A24-CAA45152BCA5}"/>
          </ac:spMkLst>
        </pc:spChg>
        <pc:spChg chg="mod">
          <ac:chgData name="Anne Kelly" userId="9b542cd5-9b92-4c50-9505-5a0a8b41dd00" providerId="ADAL" clId="{FD0C4733-89B8-40B7-BDE7-7D91CC81CF44}" dt="2025-10-22T17:56:07.744" v="76922" actId="20577"/>
          <ac:spMkLst>
            <pc:docMk/>
            <pc:sldMk cId="253406073" sldId="596"/>
            <ac:spMk id="3" creationId="{1A5683BE-FFA2-9FA9-7E70-30EA18C01BA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851A4-B9B2-4E00-8AAC-27E53B47D449}"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624CE516-F6D2-4560-A3B1-869B1EC217D3}">
      <dgm:prSet/>
      <dgm:spPr/>
      <dgm:t>
        <a:bodyPr/>
        <a:lstStyle/>
        <a:p>
          <a:r>
            <a:rPr lang="en-US" dirty="0"/>
            <a:t>Related to prosecutions of child abuse, child abandonment, CSCM, and CSPM</a:t>
          </a:r>
        </a:p>
      </dgm:t>
    </dgm:pt>
    <dgm:pt modelId="{070B0608-DF32-4293-8C8C-34AC918431E2}" type="parTrans" cxnId="{9F7F4DCB-D851-433B-B0A7-C48E4907ACA3}">
      <dgm:prSet/>
      <dgm:spPr/>
      <dgm:t>
        <a:bodyPr/>
        <a:lstStyle/>
        <a:p>
          <a:endParaRPr lang="en-US"/>
        </a:p>
      </dgm:t>
    </dgm:pt>
    <dgm:pt modelId="{1B9BA578-E42D-46A2-A606-3B7073CC98CF}" type="sibTrans" cxnId="{9F7F4DCB-D851-433B-B0A7-C48E4907ACA3}">
      <dgm:prSet/>
      <dgm:spPr/>
      <dgm:t>
        <a:bodyPr/>
        <a:lstStyle/>
        <a:p>
          <a:endParaRPr lang="en-US"/>
        </a:p>
      </dgm:t>
    </dgm:pt>
    <dgm:pt modelId="{D752800F-AF6B-4129-B824-64E10337BCDE}">
      <dgm:prSet/>
      <dgm:spPr/>
      <dgm:t>
        <a:bodyPr/>
        <a:lstStyle/>
        <a:p>
          <a:r>
            <a:rPr lang="en-US" dirty="0"/>
            <a:t>Generally just discussing the issues that are relevant to child abuse prosecutions</a:t>
          </a:r>
        </a:p>
      </dgm:t>
    </dgm:pt>
    <dgm:pt modelId="{C3894CC7-3771-4A7F-9931-76F92DF6C6F2}" type="parTrans" cxnId="{BE69F7D0-B362-4A81-9D9E-41779AABD6BB}">
      <dgm:prSet/>
      <dgm:spPr/>
      <dgm:t>
        <a:bodyPr/>
        <a:lstStyle/>
        <a:p>
          <a:endParaRPr lang="en-US"/>
        </a:p>
      </dgm:t>
    </dgm:pt>
    <dgm:pt modelId="{2E329941-F641-4F89-9001-997E13A16543}" type="sibTrans" cxnId="{BE69F7D0-B362-4A81-9D9E-41779AABD6BB}">
      <dgm:prSet/>
      <dgm:spPr/>
      <dgm:t>
        <a:bodyPr/>
        <a:lstStyle/>
        <a:p>
          <a:endParaRPr lang="en-US"/>
        </a:p>
      </dgm:t>
    </dgm:pt>
    <dgm:pt modelId="{88FA6D24-8C39-4491-843A-7D11EC36C03E}" type="pres">
      <dgm:prSet presAssocID="{866851A4-B9B2-4E00-8AAC-27E53B47D449}" presName="hierChild1" presStyleCnt="0">
        <dgm:presLayoutVars>
          <dgm:chPref val="1"/>
          <dgm:dir/>
          <dgm:animOne val="branch"/>
          <dgm:animLvl val="lvl"/>
          <dgm:resizeHandles/>
        </dgm:presLayoutVars>
      </dgm:prSet>
      <dgm:spPr/>
    </dgm:pt>
    <dgm:pt modelId="{9F20F77F-D08F-4FB0-8CE6-04365B33A3ED}" type="pres">
      <dgm:prSet presAssocID="{624CE516-F6D2-4560-A3B1-869B1EC217D3}" presName="hierRoot1" presStyleCnt="0"/>
      <dgm:spPr/>
    </dgm:pt>
    <dgm:pt modelId="{2E051AC1-F1B2-42F6-982C-999AAE9CC565}" type="pres">
      <dgm:prSet presAssocID="{624CE516-F6D2-4560-A3B1-869B1EC217D3}" presName="composite" presStyleCnt="0"/>
      <dgm:spPr/>
    </dgm:pt>
    <dgm:pt modelId="{95ACDCE5-2F2B-4735-BF5C-6E37B23A70CF}" type="pres">
      <dgm:prSet presAssocID="{624CE516-F6D2-4560-A3B1-869B1EC217D3}" presName="background" presStyleLbl="node0" presStyleIdx="0" presStyleCnt="2"/>
      <dgm:spPr/>
    </dgm:pt>
    <dgm:pt modelId="{FDC8E66E-E6F3-454D-8D9E-4137A9128602}" type="pres">
      <dgm:prSet presAssocID="{624CE516-F6D2-4560-A3B1-869B1EC217D3}" presName="text" presStyleLbl="fgAcc0" presStyleIdx="0" presStyleCnt="2">
        <dgm:presLayoutVars>
          <dgm:chPref val="3"/>
        </dgm:presLayoutVars>
      </dgm:prSet>
      <dgm:spPr/>
    </dgm:pt>
    <dgm:pt modelId="{56AF9BB0-AE8C-4F48-B7A6-A2BE4045DE8A}" type="pres">
      <dgm:prSet presAssocID="{624CE516-F6D2-4560-A3B1-869B1EC217D3}" presName="hierChild2" presStyleCnt="0"/>
      <dgm:spPr/>
    </dgm:pt>
    <dgm:pt modelId="{3AD8A32B-328D-40E0-B5F7-2B4E8C73A09E}" type="pres">
      <dgm:prSet presAssocID="{D752800F-AF6B-4129-B824-64E10337BCDE}" presName="hierRoot1" presStyleCnt="0"/>
      <dgm:spPr/>
    </dgm:pt>
    <dgm:pt modelId="{259C13DA-0F9C-433D-BF84-9FAA93EB7076}" type="pres">
      <dgm:prSet presAssocID="{D752800F-AF6B-4129-B824-64E10337BCDE}" presName="composite" presStyleCnt="0"/>
      <dgm:spPr/>
    </dgm:pt>
    <dgm:pt modelId="{8D581D45-9F03-4B8C-8E3B-495F1BBDF231}" type="pres">
      <dgm:prSet presAssocID="{D752800F-AF6B-4129-B824-64E10337BCDE}" presName="background" presStyleLbl="node0" presStyleIdx="1" presStyleCnt="2"/>
      <dgm:spPr/>
    </dgm:pt>
    <dgm:pt modelId="{BBA0FD1F-16D0-4248-87F5-AF663E92AE9D}" type="pres">
      <dgm:prSet presAssocID="{D752800F-AF6B-4129-B824-64E10337BCDE}" presName="text" presStyleLbl="fgAcc0" presStyleIdx="1" presStyleCnt="2">
        <dgm:presLayoutVars>
          <dgm:chPref val="3"/>
        </dgm:presLayoutVars>
      </dgm:prSet>
      <dgm:spPr/>
    </dgm:pt>
    <dgm:pt modelId="{C7A75156-17BD-4A53-821A-40822C52E033}" type="pres">
      <dgm:prSet presAssocID="{D752800F-AF6B-4129-B824-64E10337BCDE}" presName="hierChild2" presStyleCnt="0"/>
      <dgm:spPr/>
    </dgm:pt>
  </dgm:ptLst>
  <dgm:cxnLst>
    <dgm:cxn modelId="{AFAEDD04-0A27-4D56-BE99-8AC446A6B0D5}" type="presOf" srcId="{624CE516-F6D2-4560-A3B1-869B1EC217D3}" destId="{FDC8E66E-E6F3-454D-8D9E-4137A9128602}" srcOrd="0" destOrd="0" presId="urn:microsoft.com/office/officeart/2005/8/layout/hierarchy1"/>
    <dgm:cxn modelId="{28FD7948-D367-4000-80F4-4620855CAA10}" type="presOf" srcId="{D752800F-AF6B-4129-B824-64E10337BCDE}" destId="{BBA0FD1F-16D0-4248-87F5-AF663E92AE9D}" srcOrd="0" destOrd="0" presId="urn:microsoft.com/office/officeart/2005/8/layout/hierarchy1"/>
    <dgm:cxn modelId="{9F7F4DCB-D851-433B-B0A7-C48E4907ACA3}" srcId="{866851A4-B9B2-4E00-8AAC-27E53B47D449}" destId="{624CE516-F6D2-4560-A3B1-869B1EC217D3}" srcOrd="0" destOrd="0" parTransId="{070B0608-DF32-4293-8C8C-34AC918431E2}" sibTransId="{1B9BA578-E42D-46A2-A606-3B7073CC98CF}"/>
    <dgm:cxn modelId="{BE69F7D0-B362-4A81-9D9E-41779AABD6BB}" srcId="{866851A4-B9B2-4E00-8AAC-27E53B47D449}" destId="{D752800F-AF6B-4129-B824-64E10337BCDE}" srcOrd="1" destOrd="0" parTransId="{C3894CC7-3771-4A7F-9931-76F92DF6C6F2}" sibTransId="{2E329941-F641-4F89-9001-997E13A16543}"/>
    <dgm:cxn modelId="{3BA1CFF6-F835-4920-8CEF-AA87DF122DB5}" type="presOf" srcId="{866851A4-B9B2-4E00-8AAC-27E53B47D449}" destId="{88FA6D24-8C39-4491-843A-7D11EC36C03E}" srcOrd="0" destOrd="0" presId="urn:microsoft.com/office/officeart/2005/8/layout/hierarchy1"/>
    <dgm:cxn modelId="{E1E9CE46-DC17-4224-A28F-066E7498B86E}" type="presParOf" srcId="{88FA6D24-8C39-4491-843A-7D11EC36C03E}" destId="{9F20F77F-D08F-4FB0-8CE6-04365B33A3ED}" srcOrd="0" destOrd="0" presId="urn:microsoft.com/office/officeart/2005/8/layout/hierarchy1"/>
    <dgm:cxn modelId="{2C303E0B-F671-4E34-BEF7-BEC2C76EB5B5}" type="presParOf" srcId="{9F20F77F-D08F-4FB0-8CE6-04365B33A3ED}" destId="{2E051AC1-F1B2-42F6-982C-999AAE9CC565}" srcOrd="0" destOrd="0" presId="urn:microsoft.com/office/officeart/2005/8/layout/hierarchy1"/>
    <dgm:cxn modelId="{A3F2CE96-8970-4F16-99C5-555B67685F6E}" type="presParOf" srcId="{2E051AC1-F1B2-42F6-982C-999AAE9CC565}" destId="{95ACDCE5-2F2B-4735-BF5C-6E37B23A70CF}" srcOrd="0" destOrd="0" presId="urn:microsoft.com/office/officeart/2005/8/layout/hierarchy1"/>
    <dgm:cxn modelId="{ADE088F6-EC19-4696-90B7-12D27A0B5837}" type="presParOf" srcId="{2E051AC1-F1B2-42F6-982C-999AAE9CC565}" destId="{FDC8E66E-E6F3-454D-8D9E-4137A9128602}" srcOrd="1" destOrd="0" presId="urn:microsoft.com/office/officeart/2005/8/layout/hierarchy1"/>
    <dgm:cxn modelId="{D229F4F8-B58F-4FDE-9CEA-3520D97F672E}" type="presParOf" srcId="{9F20F77F-D08F-4FB0-8CE6-04365B33A3ED}" destId="{56AF9BB0-AE8C-4F48-B7A6-A2BE4045DE8A}" srcOrd="1" destOrd="0" presId="urn:microsoft.com/office/officeart/2005/8/layout/hierarchy1"/>
    <dgm:cxn modelId="{8E3D3A74-26AF-484D-A4E3-564B8B472F61}" type="presParOf" srcId="{88FA6D24-8C39-4491-843A-7D11EC36C03E}" destId="{3AD8A32B-328D-40E0-B5F7-2B4E8C73A09E}" srcOrd="1" destOrd="0" presId="urn:microsoft.com/office/officeart/2005/8/layout/hierarchy1"/>
    <dgm:cxn modelId="{B80F376D-236B-4530-ACB4-4BA9BCB98430}" type="presParOf" srcId="{3AD8A32B-328D-40E0-B5F7-2B4E8C73A09E}" destId="{259C13DA-0F9C-433D-BF84-9FAA93EB7076}" srcOrd="0" destOrd="0" presId="urn:microsoft.com/office/officeart/2005/8/layout/hierarchy1"/>
    <dgm:cxn modelId="{F31EAC8A-E782-45BE-B9DC-24DF8E4F7694}" type="presParOf" srcId="{259C13DA-0F9C-433D-BF84-9FAA93EB7076}" destId="{8D581D45-9F03-4B8C-8E3B-495F1BBDF231}" srcOrd="0" destOrd="0" presId="urn:microsoft.com/office/officeart/2005/8/layout/hierarchy1"/>
    <dgm:cxn modelId="{844EED32-F869-4B31-A36E-AF4A99514919}" type="presParOf" srcId="{259C13DA-0F9C-433D-BF84-9FAA93EB7076}" destId="{BBA0FD1F-16D0-4248-87F5-AF663E92AE9D}" srcOrd="1" destOrd="0" presId="urn:microsoft.com/office/officeart/2005/8/layout/hierarchy1"/>
    <dgm:cxn modelId="{DE1DE5B0-AA62-41AA-B9D6-B877CA9DEF69}" type="presParOf" srcId="{3AD8A32B-328D-40E0-B5F7-2B4E8C73A09E}" destId="{C7A75156-17BD-4A53-821A-40822C52E0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61C6C-FC91-4184-A1F5-F2A3A3068973}"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E8698B52-AE49-4475-8CAE-DC6106151B0F}">
      <dgm:prSet/>
      <dgm:spPr/>
      <dgm:t>
        <a:bodyPr/>
        <a:lstStyle/>
        <a:p>
          <a:r>
            <a:rPr lang="en-US" b="1" i="1" dirty="0">
              <a:solidFill>
                <a:schemeClr val="accent1">
                  <a:lumMod val="75000"/>
                </a:schemeClr>
              </a:solidFill>
            </a:rPr>
            <a:t>State v. Lucio Godinez, Jr.</a:t>
          </a:r>
        </a:p>
      </dgm:t>
    </dgm:pt>
    <dgm:pt modelId="{37486E04-EAA7-4E19-806B-E223EBE4C7F1}" type="parTrans" cxnId="{4F71B974-9AA8-49AE-AF71-1D21CB9B6482}">
      <dgm:prSet/>
      <dgm:spPr/>
      <dgm:t>
        <a:bodyPr/>
        <a:lstStyle/>
        <a:p>
          <a:endParaRPr lang="en-US"/>
        </a:p>
      </dgm:t>
    </dgm:pt>
    <dgm:pt modelId="{F73F3F32-E4B0-4490-A9AD-A0ED77DACE05}" type="sibTrans" cxnId="{4F71B974-9AA8-49AE-AF71-1D21CB9B6482}">
      <dgm:prSet/>
      <dgm:spPr/>
      <dgm:t>
        <a:bodyPr/>
        <a:lstStyle/>
        <a:p>
          <a:endParaRPr lang="en-US"/>
        </a:p>
      </dgm:t>
    </dgm:pt>
    <dgm:pt modelId="{5CCE61D5-13F0-4443-8222-89A856385853}">
      <dgm:prSet/>
      <dgm:spPr/>
      <dgm:t>
        <a:bodyPr/>
        <a:lstStyle/>
        <a:p>
          <a:r>
            <a:rPr lang="en-US" b="1" i="1" dirty="0">
              <a:solidFill>
                <a:schemeClr val="accent1">
                  <a:lumMod val="75000"/>
                </a:schemeClr>
              </a:solidFill>
            </a:rPr>
            <a:t>State v. Nathaniel Yazzie</a:t>
          </a:r>
          <a:endParaRPr lang="en-US" b="1" dirty="0">
            <a:solidFill>
              <a:schemeClr val="accent1">
                <a:lumMod val="75000"/>
              </a:schemeClr>
            </a:solidFill>
          </a:endParaRPr>
        </a:p>
      </dgm:t>
    </dgm:pt>
    <dgm:pt modelId="{3ED7B818-7428-42BF-BBB8-F89EA1EFBF81}" type="parTrans" cxnId="{E59DFE89-6822-4DBB-8194-DB62F03647DB}">
      <dgm:prSet/>
      <dgm:spPr/>
      <dgm:t>
        <a:bodyPr/>
        <a:lstStyle/>
        <a:p>
          <a:endParaRPr lang="en-US"/>
        </a:p>
      </dgm:t>
    </dgm:pt>
    <dgm:pt modelId="{872DC3D6-2D60-4AD4-98B6-B1355BA2D931}" type="sibTrans" cxnId="{E59DFE89-6822-4DBB-8194-DB62F03647DB}">
      <dgm:prSet/>
      <dgm:spPr/>
      <dgm:t>
        <a:bodyPr/>
        <a:lstStyle/>
        <a:p>
          <a:endParaRPr lang="en-US"/>
        </a:p>
      </dgm:t>
    </dgm:pt>
    <dgm:pt modelId="{82C53583-1F45-4870-A19C-A17791F1664E}">
      <dgm:prSet/>
      <dgm:spPr/>
      <dgm:t>
        <a:bodyPr/>
        <a:lstStyle/>
        <a:p>
          <a:r>
            <a:rPr lang="en-US" b="1" i="1" dirty="0">
              <a:solidFill>
                <a:schemeClr val="accent1">
                  <a:lumMod val="75000"/>
                </a:schemeClr>
              </a:solidFill>
            </a:rPr>
            <a:t>State v. Deborah Green </a:t>
          </a:r>
          <a:endParaRPr lang="en-US" b="1" dirty="0">
            <a:solidFill>
              <a:schemeClr val="accent1">
                <a:lumMod val="75000"/>
              </a:schemeClr>
            </a:solidFill>
          </a:endParaRPr>
        </a:p>
      </dgm:t>
    </dgm:pt>
    <dgm:pt modelId="{8461A541-4D99-43CB-BBA5-333AEA5A5139}" type="parTrans" cxnId="{49B9B62A-3E88-4297-BDF1-97B8CBBA1BC9}">
      <dgm:prSet/>
      <dgm:spPr/>
      <dgm:t>
        <a:bodyPr/>
        <a:lstStyle/>
        <a:p>
          <a:endParaRPr lang="en-US"/>
        </a:p>
      </dgm:t>
    </dgm:pt>
    <dgm:pt modelId="{A9F262EC-C96F-4902-9AAE-AF52597EC7CF}" type="sibTrans" cxnId="{49B9B62A-3E88-4297-BDF1-97B8CBBA1BC9}">
      <dgm:prSet/>
      <dgm:spPr/>
      <dgm:t>
        <a:bodyPr/>
        <a:lstStyle/>
        <a:p>
          <a:endParaRPr lang="en-US"/>
        </a:p>
      </dgm:t>
    </dgm:pt>
    <dgm:pt modelId="{5C3E0C46-AABB-46DF-AFB5-B432B8806D3D}">
      <dgm:prSet/>
      <dgm:spPr/>
      <dgm:t>
        <a:bodyPr/>
        <a:lstStyle/>
        <a:p>
          <a:r>
            <a:rPr lang="en-US" b="1" i="1" dirty="0">
              <a:solidFill>
                <a:schemeClr val="accent1">
                  <a:lumMod val="75000"/>
                </a:schemeClr>
              </a:solidFill>
            </a:rPr>
            <a:t>Ramirez v. Marsh </a:t>
          </a:r>
          <a:endParaRPr lang="en-US" b="1" dirty="0">
            <a:solidFill>
              <a:schemeClr val="accent1">
                <a:lumMod val="75000"/>
              </a:schemeClr>
            </a:solidFill>
          </a:endParaRPr>
        </a:p>
      </dgm:t>
    </dgm:pt>
    <dgm:pt modelId="{103B79D5-FD81-4A3D-BED0-65A4A2215EAA}" type="parTrans" cxnId="{3A6CD04E-0D4A-40BA-9ABE-1F5664D01EEE}">
      <dgm:prSet/>
      <dgm:spPr/>
      <dgm:t>
        <a:bodyPr/>
        <a:lstStyle/>
        <a:p>
          <a:endParaRPr lang="en-US"/>
        </a:p>
      </dgm:t>
    </dgm:pt>
    <dgm:pt modelId="{5FF0A4ED-B6BF-4AB2-9D7A-2E2989D1178F}" type="sibTrans" cxnId="{3A6CD04E-0D4A-40BA-9ABE-1F5664D01EEE}">
      <dgm:prSet/>
      <dgm:spPr/>
      <dgm:t>
        <a:bodyPr/>
        <a:lstStyle/>
        <a:p>
          <a:endParaRPr lang="en-US"/>
        </a:p>
      </dgm:t>
    </dgm:pt>
    <dgm:pt modelId="{82C6FB7D-F6E7-45B6-9F11-2B46FB58C3A1}">
      <dgm:prSet/>
      <dgm:spPr/>
      <dgm:t>
        <a:bodyPr/>
        <a:lstStyle/>
        <a:p>
          <a:r>
            <a:rPr lang="en-US" b="1" i="1" dirty="0">
              <a:solidFill>
                <a:schemeClr val="accent1">
                  <a:lumMod val="75000"/>
                </a:schemeClr>
              </a:solidFill>
            </a:rPr>
            <a:t>State v. Ricardo Soto</a:t>
          </a:r>
          <a:endParaRPr lang="en-US" b="1" dirty="0">
            <a:solidFill>
              <a:schemeClr val="accent1">
                <a:lumMod val="75000"/>
              </a:schemeClr>
            </a:solidFill>
          </a:endParaRPr>
        </a:p>
      </dgm:t>
    </dgm:pt>
    <dgm:pt modelId="{34EEEF2F-D7E7-42C7-9E36-39CBF41F8507}" type="parTrans" cxnId="{761A3E29-DA41-4C6B-AF76-DFF6FACA5A90}">
      <dgm:prSet/>
      <dgm:spPr/>
      <dgm:t>
        <a:bodyPr/>
        <a:lstStyle/>
        <a:p>
          <a:endParaRPr lang="en-US"/>
        </a:p>
      </dgm:t>
    </dgm:pt>
    <dgm:pt modelId="{3025D63A-E3A3-4177-B545-66BBB04B950A}" type="sibTrans" cxnId="{761A3E29-DA41-4C6B-AF76-DFF6FACA5A90}">
      <dgm:prSet/>
      <dgm:spPr/>
      <dgm:t>
        <a:bodyPr/>
        <a:lstStyle/>
        <a:p>
          <a:endParaRPr lang="en-US"/>
        </a:p>
      </dgm:t>
    </dgm:pt>
    <dgm:pt modelId="{2F96A8CA-8178-45CF-9279-60A44D995B30}" type="pres">
      <dgm:prSet presAssocID="{4B261C6C-FC91-4184-A1F5-F2A3A3068973}" presName="diagram" presStyleCnt="0">
        <dgm:presLayoutVars>
          <dgm:dir/>
          <dgm:resizeHandles val="exact"/>
        </dgm:presLayoutVars>
      </dgm:prSet>
      <dgm:spPr/>
    </dgm:pt>
    <dgm:pt modelId="{68197E82-E5E6-43BC-BDD2-2CB81FCEB968}" type="pres">
      <dgm:prSet presAssocID="{E8698B52-AE49-4475-8CAE-DC6106151B0F}" presName="node" presStyleLbl="node1" presStyleIdx="0" presStyleCnt="5" custLinFactNeighborX="-433" custLinFactNeighborY="-2163">
        <dgm:presLayoutVars>
          <dgm:bulletEnabled val="1"/>
        </dgm:presLayoutVars>
      </dgm:prSet>
      <dgm:spPr/>
    </dgm:pt>
    <dgm:pt modelId="{217F16E7-06AD-4C0B-9DE6-73C31B82C1DE}" type="pres">
      <dgm:prSet presAssocID="{F73F3F32-E4B0-4490-A9AD-A0ED77DACE05}" presName="sibTrans" presStyleCnt="0"/>
      <dgm:spPr/>
    </dgm:pt>
    <dgm:pt modelId="{5681674F-FBED-494A-8905-969F666A0D68}" type="pres">
      <dgm:prSet presAssocID="{5CCE61D5-13F0-4443-8222-89A856385853}" presName="node" presStyleLbl="node1" presStyleIdx="1" presStyleCnt="5">
        <dgm:presLayoutVars>
          <dgm:bulletEnabled val="1"/>
        </dgm:presLayoutVars>
      </dgm:prSet>
      <dgm:spPr/>
    </dgm:pt>
    <dgm:pt modelId="{865DCE90-CDAE-4345-9E37-B11D8ACA21FB}" type="pres">
      <dgm:prSet presAssocID="{872DC3D6-2D60-4AD4-98B6-B1355BA2D931}" presName="sibTrans" presStyleCnt="0"/>
      <dgm:spPr/>
    </dgm:pt>
    <dgm:pt modelId="{08A97B09-4312-4781-886D-E17146416515}" type="pres">
      <dgm:prSet presAssocID="{82C53583-1F45-4870-A19C-A17791F1664E}" presName="node" presStyleLbl="node1" presStyleIdx="2" presStyleCnt="5">
        <dgm:presLayoutVars>
          <dgm:bulletEnabled val="1"/>
        </dgm:presLayoutVars>
      </dgm:prSet>
      <dgm:spPr/>
    </dgm:pt>
    <dgm:pt modelId="{8B87421D-10C4-463B-AA35-8F95FAF1E7CA}" type="pres">
      <dgm:prSet presAssocID="{A9F262EC-C96F-4902-9AAE-AF52597EC7CF}" presName="sibTrans" presStyleCnt="0"/>
      <dgm:spPr/>
    </dgm:pt>
    <dgm:pt modelId="{64DB5945-8B85-49AB-B556-7A507F01F617}" type="pres">
      <dgm:prSet presAssocID="{5C3E0C46-AABB-46DF-AFB5-B432B8806D3D}" presName="node" presStyleLbl="node1" presStyleIdx="3" presStyleCnt="5">
        <dgm:presLayoutVars>
          <dgm:bulletEnabled val="1"/>
        </dgm:presLayoutVars>
      </dgm:prSet>
      <dgm:spPr/>
    </dgm:pt>
    <dgm:pt modelId="{4774EEB5-9A57-436A-B124-BEC24AE819B7}" type="pres">
      <dgm:prSet presAssocID="{5FF0A4ED-B6BF-4AB2-9D7A-2E2989D1178F}" presName="sibTrans" presStyleCnt="0"/>
      <dgm:spPr/>
    </dgm:pt>
    <dgm:pt modelId="{33EE95B9-1A4B-4A02-8A48-62C4187AABC7}" type="pres">
      <dgm:prSet presAssocID="{82C6FB7D-F6E7-45B6-9F11-2B46FB58C3A1}" presName="node" presStyleLbl="node1" presStyleIdx="4" presStyleCnt="5">
        <dgm:presLayoutVars>
          <dgm:bulletEnabled val="1"/>
        </dgm:presLayoutVars>
      </dgm:prSet>
      <dgm:spPr/>
    </dgm:pt>
  </dgm:ptLst>
  <dgm:cxnLst>
    <dgm:cxn modelId="{761A3E29-DA41-4C6B-AF76-DFF6FACA5A90}" srcId="{4B261C6C-FC91-4184-A1F5-F2A3A3068973}" destId="{82C6FB7D-F6E7-45B6-9F11-2B46FB58C3A1}" srcOrd="4" destOrd="0" parTransId="{34EEEF2F-D7E7-42C7-9E36-39CBF41F8507}" sibTransId="{3025D63A-E3A3-4177-B545-66BBB04B950A}"/>
    <dgm:cxn modelId="{49B9B62A-3E88-4297-BDF1-97B8CBBA1BC9}" srcId="{4B261C6C-FC91-4184-A1F5-F2A3A3068973}" destId="{82C53583-1F45-4870-A19C-A17791F1664E}" srcOrd="2" destOrd="0" parTransId="{8461A541-4D99-43CB-BBA5-333AEA5A5139}" sibTransId="{A9F262EC-C96F-4902-9AAE-AF52597EC7CF}"/>
    <dgm:cxn modelId="{F8F9FD61-9817-4D68-9C84-FAE94067E765}" type="presOf" srcId="{E8698B52-AE49-4475-8CAE-DC6106151B0F}" destId="{68197E82-E5E6-43BC-BDD2-2CB81FCEB968}" srcOrd="0" destOrd="0" presId="urn:microsoft.com/office/officeart/2005/8/layout/default"/>
    <dgm:cxn modelId="{3A6CD04E-0D4A-40BA-9ABE-1F5664D01EEE}" srcId="{4B261C6C-FC91-4184-A1F5-F2A3A3068973}" destId="{5C3E0C46-AABB-46DF-AFB5-B432B8806D3D}" srcOrd="3" destOrd="0" parTransId="{103B79D5-FD81-4A3D-BED0-65A4A2215EAA}" sibTransId="{5FF0A4ED-B6BF-4AB2-9D7A-2E2989D1178F}"/>
    <dgm:cxn modelId="{2DD1C953-6FEC-480B-A4F5-8D6812E473D2}" type="presOf" srcId="{82C6FB7D-F6E7-45B6-9F11-2B46FB58C3A1}" destId="{33EE95B9-1A4B-4A02-8A48-62C4187AABC7}" srcOrd="0" destOrd="0" presId="urn:microsoft.com/office/officeart/2005/8/layout/default"/>
    <dgm:cxn modelId="{4F71B974-9AA8-49AE-AF71-1D21CB9B6482}" srcId="{4B261C6C-FC91-4184-A1F5-F2A3A3068973}" destId="{E8698B52-AE49-4475-8CAE-DC6106151B0F}" srcOrd="0" destOrd="0" parTransId="{37486E04-EAA7-4E19-806B-E223EBE4C7F1}" sibTransId="{F73F3F32-E4B0-4490-A9AD-A0ED77DACE05}"/>
    <dgm:cxn modelId="{AB43F754-B609-4F11-B4C7-722097D4BCCC}" type="presOf" srcId="{4B261C6C-FC91-4184-A1F5-F2A3A3068973}" destId="{2F96A8CA-8178-45CF-9279-60A44D995B30}" srcOrd="0" destOrd="0" presId="urn:microsoft.com/office/officeart/2005/8/layout/default"/>
    <dgm:cxn modelId="{E59DFE89-6822-4DBB-8194-DB62F03647DB}" srcId="{4B261C6C-FC91-4184-A1F5-F2A3A3068973}" destId="{5CCE61D5-13F0-4443-8222-89A856385853}" srcOrd="1" destOrd="0" parTransId="{3ED7B818-7428-42BF-BBB8-F89EA1EFBF81}" sibTransId="{872DC3D6-2D60-4AD4-98B6-B1355BA2D931}"/>
    <dgm:cxn modelId="{33000C92-0F1F-4196-BFB0-1013CA029EE3}" type="presOf" srcId="{5C3E0C46-AABB-46DF-AFB5-B432B8806D3D}" destId="{64DB5945-8B85-49AB-B556-7A507F01F617}" srcOrd="0" destOrd="0" presId="urn:microsoft.com/office/officeart/2005/8/layout/default"/>
    <dgm:cxn modelId="{881C8BDB-AB1C-4471-8B18-52F7695E0BC8}" type="presOf" srcId="{82C53583-1F45-4870-A19C-A17791F1664E}" destId="{08A97B09-4312-4781-886D-E17146416515}" srcOrd="0" destOrd="0" presId="urn:microsoft.com/office/officeart/2005/8/layout/default"/>
    <dgm:cxn modelId="{E2E51BF2-4A9D-4E54-B1B0-F3CED7D8603F}" type="presOf" srcId="{5CCE61D5-13F0-4443-8222-89A856385853}" destId="{5681674F-FBED-494A-8905-969F666A0D68}" srcOrd="0" destOrd="0" presId="urn:microsoft.com/office/officeart/2005/8/layout/default"/>
    <dgm:cxn modelId="{A896B8FA-353C-43AD-9FEF-57445A7613BF}" type="presParOf" srcId="{2F96A8CA-8178-45CF-9279-60A44D995B30}" destId="{68197E82-E5E6-43BC-BDD2-2CB81FCEB968}" srcOrd="0" destOrd="0" presId="urn:microsoft.com/office/officeart/2005/8/layout/default"/>
    <dgm:cxn modelId="{CBE42068-1292-4350-889A-62114C9141AC}" type="presParOf" srcId="{2F96A8CA-8178-45CF-9279-60A44D995B30}" destId="{217F16E7-06AD-4C0B-9DE6-73C31B82C1DE}" srcOrd="1" destOrd="0" presId="urn:microsoft.com/office/officeart/2005/8/layout/default"/>
    <dgm:cxn modelId="{60E4B2F1-4114-4139-9C8A-D346128C26C5}" type="presParOf" srcId="{2F96A8CA-8178-45CF-9279-60A44D995B30}" destId="{5681674F-FBED-494A-8905-969F666A0D68}" srcOrd="2" destOrd="0" presId="urn:microsoft.com/office/officeart/2005/8/layout/default"/>
    <dgm:cxn modelId="{5F2F4D48-7D9D-4CB7-9079-11E8F87B1277}" type="presParOf" srcId="{2F96A8CA-8178-45CF-9279-60A44D995B30}" destId="{865DCE90-CDAE-4345-9E37-B11D8ACA21FB}" srcOrd="3" destOrd="0" presId="urn:microsoft.com/office/officeart/2005/8/layout/default"/>
    <dgm:cxn modelId="{6D84DA3E-EE58-4A5B-AFDB-FE857CD101EB}" type="presParOf" srcId="{2F96A8CA-8178-45CF-9279-60A44D995B30}" destId="{08A97B09-4312-4781-886D-E17146416515}" srcOrd="4" destOrd="0" presId="urn:microsoft.com/office/officeart/2005/8/layout/default"/>
    <dgm:cxn modelId="{D22CA28D-0599-4878-9825-F35B619058EE}" type="presParOf" srcId="{2F96A8CA-8178-45CF-9279-60A44D995B30}" destId="{8B87421D-10C4-463B-AA35-8F95FAF1E7CA}" srcOrd="5" destOrd="0" presId="urn:microsoft.com/office/officeart/2005/8/layout/default"/>
    <dgm:cxn modelId="{F3E785D3-B536-4703-9BC1-9D3EE11CA9C9}" type="presParOf" srcId="{2F96A8CA-8178-45CF-9279-60A44D995B30}" destId="{64DB5945-8B85-49AB-B556-7A507F01F617}" srcOrd="6" destOrd="0" presId="urn:microsoft.com/office/officeart/2005/8/layout/default"/>
    <dgm:cxn modelId="{58D0111C-01E3-49F1-8880-E4EE8BDD69E2}" type="presParOf" srcId="{2F96A8CA-8178-45CF-9279-60A44D995B30}" destId="{4774EEB5-9A57-436A-B124-BEC24AE819B7}" srcOrd="7" destOrd="0" presId="urn:microsoft.com/office/officeart/2005/8/layout/default"/>
    <dgm:cxn modelId="{624317F9-3A17-472D-AB6E-9FBD5333EB63}" type="presParOf" srcId="{2F96A8CA-8178-45CF-9279-60A44D995B30}" destId="{33EE95B9-1A4B-4A02-8A48-62C4187AABC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381E4-C6D9-4D88-9D7C-5835855889EC}" type="doc">
      <dgm:prSet loTypeId="urn:microsoft.com/office/officeart/2016/7/layout/RepeatingBendingProcessNew" loCatId="process" qsTypeId="urn:microsoft.com/office/officeart/2005/8/quickstyle/simple5" qsCatId="simple" csTypeId="urn:microsoft.com/office/officeart/2005/8/colors/accent3_2" csCatId="accent3" phldr="1"/>
      <dgm:spPr/>
      <dgm:t>
        <a:bodyPr/>
        <a:lstStyle/>
        <a:p>
          <a:endParaRPr lang="en-US"/>
        </a:p>
      </dgm:t>
    </dgm:pt>
    <dgm:pt modelId="{FA100158-107E-41F0-8473-8155F5A0DC82}">
      <dgm:prSet/>
      <dgm:spPr/>
      <dgm:t>
        <a:bodyPr/>
        <a:lstStyle/>
        <a:p>
          <a:r>
            <a:rPr lang="en-US" i="1" dirty="0"/>
            <a:t>State v. Arias</a:t>
          </a:r>
          <a:endParaRPr lang="en-US" dirty="0"/>
        </a:p>
      </dgm:t>
    </dgm:pt>
    <dgm:pt modelId="{DEE2560F-4A50-4878-B297-9175655960D6}" type="parTrans" cxnId="{AC1D136C-26EE-475A-8926-1FA88F9AB1E9}">
      <dgm:prSet/>
      <dgm:spPr/>
      <dgm:t>
        <a:bodyPr/>
        <a:lstStyle/>
        <a:p>
          <a:endParaRPr lang="en-US"/>
        </a:p>
      </dgm:t>
    </dgm:pt>
    <dgm:pt modelId="{764726C5-D55A-404D-8FB6-619C952A95E1}" type="sibTrans" cxnId="{AC1D136C-26EE-475A-8926-1FA88F9AB1E9}">
      <dgm:prSet/>
      <dgm:spPr/>
      <dgm:t>
        <a:bodyPr/>
        <a:lstStyle/>
        <a:p>
          <a:endParaRPr lang="en-US" dirty="0"/>
        </a:p>
      </dgm:t>
    </dgm:pt>
    <dgm:pt modelId="{B28A156B-BBF4-4109-AB8C-00F1E00E3297}">
      <dgm:prSet/>
      <dgm:spPr/>
      <dgm:t>
        <a:bodyPr/>
        <a:lstStyle/>
        <a:p>
          <a:r>
            <a:rPr lang="en-US" i="1" dirty="0"/>
            <a:t>State v. R. Begay</a:t>
          </a:r>
          <a:endParaRPr lang="en-US" dirty="0"/>
        </a:p>
      </dgm:t>
    </dgm:pt>
    <dgm:pt modelId="{E77EAD34-8CB5-4F93-B02B-B3AEEB7914FF}" type="parTrans" cxnId="{0DDA1B1E-F54E-47F6-8039-44676854F7C4}">
      <dgm:prSet/>
      <dgm:spPr/>
      <dgm:t>
        <a:bodyPr/>
        <a:lstStyle/>
        <a:p>
          <a:endParaRPr lang="en-US"/>
        </a:p>
      </dgm:t>
    </dgm:pt>
    <dgm:pt modelId="{B54FF1EF-9872-4473-8635-9704E1E1A690}" type="sibTrans" cxnId="{0DDA1B1E-F54E-47F6-8039-44676854F7C4}">
      <dgm:prSet/>
      <dgm:spPr/>
      <dgm:t>
        <a:bodyPr/>
        <a:lstStyle/>
        <a:p>
          <a:endParaRPr lang="en-US" dirty="0"/>
        </a:p>
      </dgm:t>
    </dgm:pt>
    <dgm:pt modelId="{96B16EF3-CC1B-432A-8D1D-FC7337DFFA2C}">
      <dgm:prSet/>
      <dgm:spPr/>
      <dgm:t>
        <a:bodyPr/>
        <a:lstStyle/>
        <a:p>
          <a:r>
            <a:rPr lang="en-US" i="1" dirty="0"/>
            <a:t>State v. Berry</a:t>
          </a:r>
          <a:endParaRPr lang="en-US" dirty="0"/>
        </a:p>
      </dgm:t>
    </dgm:pt>
    <dgm:pt modelId="{7031FDBF-789A-4D26-AD69-9D4FC3095EFD}" type="parTrans" cxnId="{50C90ABE-6272-45FD-A074-05ACF5C264AB}">
      <dgm:prSet/>
      <dgm:spPr/>
      <dgm:t>
        <a:bodyPr/>
        <a:lstStyle/>
        <a:p>
          <a:endParaRPr lang="en-US"/>
        </a:p>
      </dgm:t>
    </dgm:pt>
    <dgm:pt modelId="{7FF9460D-EDAC-4076-BB21-C695A43BD629}" type="sibTrans" cxnId="{50C90ABE-6272-45FD-A074-05ACF5C264AB}">
      <dgm:prSet/>
      <dgm:spPr/>
      <dgm:t>
        <a:bodyPr/>
        <a:lstStyle/>
        <a:p>
          <a:endParaRPr lang="en-US" dirty="0"/>
        </a:p>
      </dgm:t>
    </dgm:pt>
    <dgm:pt modelId="{38CBC88E-0E49-42A9-9A03-B703080584CF}">
      <dgm:prSet/>
      <dgm:spPr/>
      <dgm:t>
        <a:bodyPr/>
        <a:lstStyle/>
        <a:p>
          <a:r>
            <a:rPr lang="en-US" i="1" dirty="0"/>
            <a:t>State v. B.S.</a:t>
          </a:r>
          <a:endParaRPr lang="en-US" dirty="0"/>
        </a:p>
      </dgm:t>
    </dgm:pt>
    <dgm:pt modelId="{22101AE4-A339-4CC0-9E8E-9CFE4CF0D620}" type="parTrans" cxnId="{E777A3A8-BA05-4D76-9C9B-CE1A9EA6B47C}">
      <dgm:prSet/>
      <dgm:spPr/>
      <dgm:t>
        <a:bodyPr/>
        <a:lstStyle/>
        <a:p>
          <a:endParaRPr lang="en-US"/>
        </a:p>
      </dgm:t>
    </dgm:pt>
    <dgm:pt modelId="{B5406917-2C11-4AFA-BBEF-0A7D671561DB}" type="sibTrans" cxnId="{E777A3A8-BA05-4D76-9C9B-CE1A9EA6B47C}">
      <dgm:prSet/>
      <dgm:spPr/>
      <dgm:t>
        <a:bodyPr/>
        <a:lstStyle/>
        <a:p>
          <a:endParaRPr lang="en-US" dirty="0"/>
        </a:p>
      </dgm:t>
    </dgm:pt>
    <dgm:pt modelId="{9BE98FA7-9E7E-4590-BFD4-678789050EB7}">
      <dgm:prSet/>
      <dgm:spPr/>
      <dgm:t>
        <a:bodyPr/>
        <a:lstStyle/>
        <a:p>
          <a:r>
            <a:rPr lang="en-US" i="1" dirty="0"/>
            <a:t>State v. Elliott</a:t>
          </a:r>
          <a:endParaRPr lang="en-US" dirty="0"/>
        </a:p>
      </dgm:t>
    </dgm:pt>
    <dgm:pt modelId="{2D7AD50D-AD30-493F-BEDA-5F4E66EDD537}" type="parTrans" cxnId="{BFD32803-F4FE-4A65-A4D2-1EF231825533}">
      <dgm:prSet/>
      <dgm:spPr/>
      <dgm:t>
        <a:bodyPr/>
        <a:lstStyle/>
        <a:p>
          <a:endParaRPr lang="en-US"/>
        </a:p>
      </dgm:t>
    </dgm:pt>
    <dgm:pt modelId="{43B304DE-643C-4F60-BE2D-C67B57255397}" type="sibTrans" cxnId="{BFD32803-F4FE-4A65-A4D2-1EF231825533}">
      <dgm:prSet/>
      <dgm:spPr/>
      <dgm:t>
        <a:bodyPr/>
        <a:lstStyle/>
        <a:p>
          <a:endParaRPr lang="en-US" dirty="0"/>
        </a:p>
      </dgm:t>
    </dgm:pt>
    <dgm:pt modelId="{A6B15116-0E0C-467E-8E74-8E2E0F3A2A1E}">
      <dgm:prSet/>
      <dgm:spPr/>
      <dgm:t>
        <a:bodyPr/>
        <a:lstStyle/>
        <a:p>
          <a:r>
            <a:rPr lang="en-US" i="1" dirty="0"/>
            <a:t>State v. Fiske</a:t>
          </a:r>
          <a:endParaRPr lang="en-US" dirty="0"/>
        </a:p>
      </dgm:t>
    </dgm:pt>
    <dgm:pt modelId="{A06533B2-8774-405A-8005-A9AD41D6F5F0}" type="parTrans" cxnId="{D4743BCD-E7C3-4143-BFBD-1793EB199F97}">
      <dgm:prSet/>
      <dgm:spPr/>
      <dgm:t>
        <a:bodyPr/>
        <a:lstStyle/>
        <a:p>
          <a:endParaRPr lang="en-US"/>
        </a:p>
      </dgm:t>
    </dgm:pt>
    <dgm:pt modelId="{D5CC2EEA-B312-4A5A-9F10-B7DCB1BF12C4}" type="sibTrans" cxnId="{D4743BCD-E7C3-4143-BFBD-1793EB199F97}">
      <dgm:prSet/>
      <dgm:spPr/>
      <dgm:t>
        <a:bodyPr/>
        <a:lstStyle/>
        <a:p>
          <a:endParaRPr lang="en-US" dirty="0"/>
        </a:p>
      </dgm:t>
    </dgm:pt>
    <dgm:pt modelId="{B7A145DE-4C6B-4770-9591-97CEA1CC694C}">
      <dgm:prSet/>
      <dgm:spPr/>
      <dgm:t>
        <a:bodyPr/>
        <a:lstStyle/>
        <a:p>
          <a:r>
            <a:rPr lang="en-US" i="1" dirty="0"/>
            <a:t>State v. Gonzales</a:t>
          </a:r>
          <a:endParaRPr lang="en-US" dirty="0"/>
        </a:p>
      </dgm:t>
    </dgm:pt>
    <dgm:pt modelId="{D1F52423-CAA6-4C5A-A6CA-58D4509A6E4A}" type="parTrans" cxnId="{030AD8C2-23BE-4023-8DA4-CA450583622D}">
      <dgm:prSet/>
      <dgm:spPr/>
      <dgm:t>
        <a:bodyPr/>
        <a:lstStyle/>
        <a:p>
          <a:endParaRPr lang="en-US"/>
        </a:p>
      </dgm:t>
    </dgm:pt>
    <dgm:pt modelId="{5B286D3B-DB7F-4D11-8237-B7A258F44C56}" type="sibTrans" cxnId="{030AD8C2-23BE-4023-8DA4-CA450583622D}">
      <dgm:prSet/>
      <dgm:spPr/>
      <dgm:t>
        <a:bodyPr/>
        <a:lstStyle/>
        <a:p>
          <a:endParaRPr lang="en-US" dirty="0"/>
        </a:p>
      </dgm:t>
    </dgm:pt>
    <dgm:pt modelId="{9C3F5181-769F-468D-869E-21FEF169AA3B}">
      <dgm:prSet/>
      <dgm:spPr/>
      <dgm:t>
        <a:bodyPr/>
        <a:lstStyle/>
        <a:p>
          <a:r>
            <a:rPr lang="en-US" i="1" dirty="0"/>
            <a:t>State v. Gonzales-Gaytan</a:t>
          </a:r>
          <a:endParaRPr lang="en-US" dirty="0"/>
        </a:p>
      </dgm:t>
    </dgm:pt>
    <dgm:pt modelId="{314B9171-35C2-4F11-976C-B0FF63B19A15}" type="parTrans" cxnId="{74773590-DBE4-4021-AF11-1F0042B35063}">
      <dgm:prSet/>
      <dgm:spPr/>
      <dgm:t>
        <a:bodyPr/>
        <a:lstStyle/>
        <a:p>
          <a:endParaRPr lang="en-US"/>
        </a:p>
      </dgm:t>
    </dgm:pt>
    <dgm:pt modelId="{8BFE69C7-109F-470F-A768-74C8696DE904}" type="sibTrans" cxnId="{74773590-DBE4-4021-AF11-1F0042B35063}">
      <dgm:prSet/>
      <dgm:spPr/>
      <dgm:t>
        <a:bodyPr/>
        <a:lstStyle/>
        <a:p>
          <a:endParaRPr lang="en-US" dirty="0"/>
        </a:p>
      </dgm:t>
    </dgm:pt>
    <dgm:pt modelId="{C3D2768A-244C-47F9-88D9-1EC9C1C7A7AE}">
      <dgm:prSet/>
      <dgm:spPr/>
      <dgm:t>
        <a:bodyPr/>
        <a:lstStyle/>
        <a:p>
          <a:r>
            <a:rPr lang="en-US" i="1" dirty="0"/>
            <a:t>State v. Granzin</a:t>
          </a:r>
          <a:endParaRPr lang="en-US" dirty="0"/>
        </a:p>
      </dgm:t>
    </dgm:pt>
    <dgm:pt modelId="{49DCBCE7-235B-49F0-8BA1-642ECA54A5C5}" type="parTrans" cxnId="{D2069513-44AD-4868-9A0D-BF2CC54354D3}">
      <dgm:prSet/>
      <dgm:spPr/>
      <dgm:t>
        <a:bodyPr/>
        <a:lstStyle/>
        <a:p>
          <a:endParaRPr lang="en-US"/>
        </a:p>
      </dgm:t>
    </dgm:pt>
    <dgm:pt modelId="{3D4E5E2C-35B4-4861-8B74-467AB1ECEC62}" type="sibTrans" cxnId="{D2069513-44AD-4868-9A0D-BF2CC54354D3}">
      <dgm:prSet/>
      <dgm:spPr/>
      <dgm:t>
        <a:bodyPr/>
        <a:lstStyle/>
        <a:p>
          <a:endParaRPr lang="en-US" dirty="0"/>
        </a:p>
      </dgm:t>
    </dgm:pt>
    <dgm:pt modelId="{C8460BE8-3FD2-46D9-8DC9-75A814AD5520}">
      <dgm:prSet/>
      <dgm:spPr/>
      <dgm:t>
        <a:bodyPr/>
        <a:lstStyle/>
        <a:p>
          <a:r>
            <a:rPr lang="en-US" i="1" dirty="0"/>
            <a:t>State v. Romanis-Beltran</a:t>
          </a:r>
          <a:endParaRPr lang="en-US" dirty="0"/>
        </a:p>
      </dgm:t>
    </dgm:pt>
    <dgm:pt modelId="{9560EAB5-FDE4-4ACE-9475-B2B8DAF28A20}" type="parTrans" cxnId="{56C6D729-C759-49FB-9914-79575EC154C8}">
      <dgm:prSet/>
      <dgm:spPr/>
      <dgm:t>
        <a:bodyPr/>
        <a:lstStyle/>
        <a:p>
          <a:endParaRPr lang="en-US"/>
        </a:p>
      </dgm:t>
    </dgm:pt>
    <dgm:pt modelId="{CB90FE20-5345-4D23-8BFE-3F56F06454B4}" type="sibTrans" cxnId="{56C6D729-C759-49FB-9914-79575EC154C8}">
      <dgm:prSet/>
      <dgm:spPr/>
      <dgm:t>
        <a:bodyPr/>
        <a:lstStyle/>
        <a:p>
          <a:endParaRPr lang="en-US" dirty="0"/>
        </a:p>
      </dgm:t>
    </dgm:pt>
    <dgm:pt modelId="{91AFB6E9-397D-47AD-A2A1-C4804466366B}">
      <dgm:prSet/>
      <dgm:spPr/>
      <dgm:t>
        <a:bodyPr/>
        <a:lstStyle/>
        <a:p>
          <a:r>
            <a:rPr lang="en-US" i="1" dirty="0"/>
            <a:t>State v. Candelaria</a:t>
          </a:r>
        </a:p>
      </dgm:t>
    </dgm:pt>
    <dgm:pt modelId="{F6339B44-E7FA-4DCB-B468-8B713750C058}" type="parTrans" cxnId="{B848941C-4B34-4A93-9641-124B2E43AB8F}">
      <dgm:prSet/>
      <dgm:spPr/>
      <dgm:t>
        <a:bodyPr/>
        <a:lstStyle/>
        <a:p>
          <a:endParaRPr lang="en-US"/>
        </a:p>
      </dgm:t>
    </dgm:pt>
    <dgm:pt modelId="{A965E9DC-BD1C-4DC2-9D83-F2A7F73BAD9F}" type="sibTrans" cxnId="{B848941C-4B34-4A93-9641-124B2E43AB8F}">
      <dgm:prSet/>
      <dgm:spPr/>
      <dgm:t>
        <a:bodyPr/>
        <a:lstStyle/>
        <a:p>
          <a:endParaRPr lang="en-US" dirty="0"/>
        </a:p>
      </dgm:t>
    </dgm:pt>
    <dgm:pt modelId="{BD0AAE27-C05F-4BF6-BDF6-2C0B8D80E080}">
      <dgm:prSet/>
      <dgm:spPr/>
      <dgm:t>
        <a:bodyPr/>
        <a:lstStyle/>
        <a:p>
          <a:r>
            <a:rPr lang="en-US" i="1" dirty="0"/>
            <a:t>State v. Carson</a:t>
          </a:r>
        </a:p>
      </dgm:t>
    </dgm:pt>
    <dgm:pt modelId="{092C9144-C257-41C4-8797-EAE429872D10}" type="parTrans" cxnId="{E5736F73-DB1E-44BA-9DAC-E5F259BA91F0}">
      <dgm:prSet/>
      <dgm:spPr/>
      <dgm:t>
        <a:bodyPr/>
        <a:lstStyle/>
        <a:p>
          <a:endParaRPr lang="en-US"/>
        </a:p>
      </dgm:t>
    </dgm:pt>
    <dgm:pt modelId="{4BA44BD4-81C5-493B-AFB7-417BF2F0D2F5}" type="sibTrans" cxnId="{E5736F73-DB1E-44BA-9DAC-E5F259BA91F0}">
      <dgm:prSet/>
      <dgm:spPr/>
      <dgm:t>
        <a:bodyPr/>
        <a:lstStyle/>
        <a:p>
          <a:endParaRPr lang="en-US" dirty="0"/>
        </a:p>
      </dgm:t>
    </dgm:pt>
    <dgm:pt modelId="{9C79D43D-C2BD-4188-BF22-EF9E455986F3}">
      <dgm:prSet/>
      <dgm:spPr/>
      <dgm:t>
        <a:bodyPr/>
        <a:lstStyle/>
        <a:p>
          <a:r>
            <a:rPr lang="en-US" i="1" dirty="0"/>
            <a:t>State v. Lee</a:t>
          </a:r>
        </a:p>
      </dgm:t>
    </dgm:pt>
    <dgm:pt modelId="{52397BB2-9B16-43A4-A92E-32FC0C038BF4}" type="parTrans" cxnId="{F095D2CA-6588-48F1-A99F-CFEF34F3F0D6}">
      <dgm:prSet/>
      <dgm:spPr/>
      <dgm:t>
        <a:bodyPr/>
        <a:lstStyle/>
        <a:p>
          <a:endParaRPr lang="en-US"/>
        </a:p>
      </dgm:t>
    </dgm:pt>
    <dgm:pt modelId="{E23BF229-2916-4F5C-979D-D89E9CD24C21}" type="sibTrans" cxnId="{F095D2CA-6588-48F1-A99F-CFEF34F3F0D6}">
      <dgm:prSet/>
      <dgm:spPr/>
      <dgm:t>
        <a:bodyPr/>
        <a:lstStyle/>
        <a:p>
          <a:endParaRPr lang="en-US" dirty="0"/>
        </a:p>
      </dgm:t>
    </dgm:pt>
    <dgm:pt modelId="{FDE5E82E-2CBB-4D92-B211-70F1BFD5BEFD}">
      <dgm:prSet/>
      <dgm:spPr/>
      <dgm:t>
        <a:bodyPr/>
        <a:lstStyle/>
        <a:p>
          <a:r>
            <a:rPr lang="en-US" i="1" dirty="0"/>
            <a:t>State v. Montoya</a:t>
          </a:r>
        </a:p>
      </dgm:t>
    </dgm:pt>
    <dgm:pt modelId="{62C31C57-7936-498C-B8C1-7D35BC612323}" type="parTrans" cxnId="{0B585560-87D3-4A0C-972A-3E7937B5F96E}">
      <dgm:prSet/>
      <dgm:spPr/>
      <dgm:t>
        <a:bodyPr/>
        <a:lstStyle/>
        <a:p>
          <a:endParaRPr lang="en-US"/>
        </a:p>
      </dgm:t>
    </dgm:pt>
    <dgm:pt modelId="{58EC78B4-B0E4-47F7-B5BE-A3F1528A670A}" type="sibTrans" cxnId="{0B585560-87D3-4A0C-972A-3E7937B5F96E}">
      <dgm:prSet/>
      <dgm:spPr/>
      <dgm:t>
        <a:bodyPr/>
        <a:lstStyle/>
        <a:p>
          <a:endParaRPr lang="en-US" dirty="0"/>
        </a:p>
      </dgm:t>
    </dgm:pt>
    <dgm:pt modelId="{B22DF3D1-F810-47F4-82CB-90293196F23D}">
      <dgm:prSet/>
      <dgm:spPr/>
      <dgm:t>
        <a:bodyPr/>
        <a:lstStyle/>
        <a:p>
          <a:r>
            <a:rPr lang="en-US" i="1" dirty="0"/>
            <a:t>State v. Saldivar</a:t>
          </a:r>
        </a:p>
      </dgm:t>
    </dgm:pt>
    <dgm:pt modelId="{10795269-BA74-45F3-9F90-0009BE114424}" type="parTrans" cxnId="{428C1222-0CD3-4607-89FE-AA87E62B7BAE}">
      <dgm:prSet/>
      <dgm:spPr/>
      <dgm:t>
        <a:bodyPr/>
        <a:lstStyle/>
        <a:p>
          <a:endParaRPr lang="en-US"/>
        </a:p>
      </dgm:t>
    </dgm:pt>
    <dgm:pt modelId="{616A4D22-E0B2-4D53-B97E-941A6ABFEC8E}" type="sibTrans" cxnId="{428C1222-0CD3-4607-89FE-AA87E62B7BAE}">
      <dgm:prSet/>
      <dgm:spPr/>
      <dgm:t>
        <a:bodyPr/>
        <a:lstStyle/>
        <a:p>
          <a:endParaRPr lang="en-US" dirty="0"/>
        </a:p>
      </dgm:t>
    </dgm:pt>
    <dgm:pt modelId="{C5CAE97D-3B51-4391-AA4E-C72D88993598}">
      <dgm:prSet/>
      <dgm:spPr/>
      <dgm:t>
        <a:bodyPr/>
        <a:lstStyle/>
        <a:p>
          <a:r>
            <a:rPr lang="en-US" i="1" dirty="0"/>
            <a:t>State v. Balding</a:t>
          </a:r>
        </a:p>
      </dgm:t>
    </dgm:pt>
    <dgm:pt modelId="{B54C16BA-ACE3-42D1-A61B-CBADF62755C9}" type="parTrans" cxnId="{B43447D3-E98B-4DEC-821D-6B09881C111E}">
      <dgm:prSet/>
      <dgm:spPr/>
      <dgm:t>
        <a:bodyPr/>
        <a:lstStyle/>
        <a:p>
          <a:endParaRPr lang="en-US"/>
        </a:p>
      </dgm:t>
    </dgm:pt>
    <dgm:pt modelId="{0CC0AC59-291F-4EC7-AA3B-AA13DFF356A7}" type="sibTrans" cxnId="{B43447D3-E98B-4DEC-821D-6B09881C111E}">
      <dgm:prSet/>
      <dgm:spPr/>
      <dgm:t>
        <a:bodyPr/>
        <a:lstStyle/>
        <a:p>
          <a:endParaRPr lang="en-US" dirty="0"/>
        </a:p>
      </dgm:t>
    </dgm:pt>
    <dgm:pt modelId="{A2974410-1468-412C-92BA-7B9D576CCCB7}">
      <dgm:prSet/>
      <dgm:spPr/>
      <dgm:t>
        <a:bodyPr/>
        <a:lstStyle/>
        <a:p>
          <a:r>
            <a:rPr lang="en-US" i="1" dirty="0"/>
            <a:t>State v. Gonzalez-Lopez</a:t>
          </a:r>
        </a:p>
      </dgm:t>
    </dgm:pt>
    <dgm:pt modelId="{F0927CC9-FE18-4CA7-9697-205AD45D0E89}" type="parTrans" cxnId="{824EE392-56A4-4126-95D6-BDFE0DD6357E}">
      <dgm:prSet/>
      <dgm:spPr/>
      <dgm:t>
        <a:bodyPr/>
        <a:lstStyle/>
        <a:p>
          <a:endParaRPr lang="en-US"/>
        </a:p>
      </dgm:t>
    </dgm:pt>
    <dgm:pt modelId="{38BC5CA1-CDC1-4538-99AA-DC67F89B21BD}" type="sibTrans" cxnId="{824EE392-56A4-4126-95D6-BDFE0DD6357E}">
      <dgm:prSet/>
      <dgm:spPr/>
      <dgm:t>
        <a:bodyPr/>
        <a:lstStyle/>
        <a:p>
          <a:endParaRPr lang="en-US" dirty="0"/>
        </a:p>
      </dgm:t>
    </dgm:pt>
    <dgm:pt modelId="{5CA43945-CFAC-452E-81E2-884E7B96A3DA}">
      <dgm:prSet/>
      <dgm:spPr/>
      <dgm:t>
        <a:bodyPr/>
        <a:lstStyle/>
        <a:p>
          <a:r>
            <a:rPr lang="en-US" i="1" dirty="0"/>
            <a:t>State v. Chavez-Crispin</a:t>
          </a:r>
        </a:p>
      </dgm:t>
    </dgm:pt>
    <dgm:pt modelId="{4F783B23-A8A4-4E37-ABC3-07827BC6CA5E}" type="parTrans" cxnId="{40517047-3845-45E8-93E9-EAD41E568E88}">
      <dgm:prSet/>
      <dgm:spPr/>
      <dgm:t>
        <a:bodyPr/>
        <a:lstStyle/>
        <a:p>
          <a:endParaRPr lang="en-US"/>
        </a:p>
      </dgm:t>
    </dgm:pt>
    <dgm:pt modelId="{9D175BDF-C4A9-4C65-AD30-00F6B2BD01B0}" type="sibTrans" cxnId="{40517047-3845-45E8-93E9-EAD41E568E88}">
      <dgm:prSet/>
      <dgm:spPr/>
      <dgm:t>
        <a:bodyPr/>
        <a:lstStyle/>
        <a:p>
          <a:endParaRPr lang="en-US" dirty="0"/>
        </a:p>
      </dgm:t>
    </dgm:pt>
    <dgm:pt modelId="{1B9A0253-0A2F-4492-866A-8264F3D9973F}">
      <dgm:prSet/>
      <dgm:spPr/>
      <dgm:t>
        <a:bodyPr/>
        <a:lstStyle/>
        <a:p>
          <a:r>
            <a:rPr lang="en-US" i="1" dirty="0"/>
            <a:t>State v. Quintana-Doizaki</a:t>
          </a:r>
        </a:p>
      </dgm:t>
    </dgm:pt>
    <dgm:pt modelId="{4B011C5E-2F6D-4C56-9CD9-8A1E8E03DB97}" type="parTrans" cxnId="{94E63FF6-2B6F-4AF6-B2CD-9D1B4C24D55C}">
      <dgm:prSet/>
      <dgm:spPr/>
      <dgm:t>
        <a:bodyPr/>
        <a:lstStyle/>
        <a:p>
          <a:endParaRPr lang="en-US"/>
        </a:p>
      </dgm:t>
    </dgm:pt>
    <dgm:pt modelId="{369E78F9-6347-4B8B-B66F-4B82C24A8FC9}" type="sibTrans" cxnId="{94E63FF6-2B6F-4AF6-B2CD-9D1B4C24D55C}">
      <dgm:prSet/>
      <dgm:spPr/>
      <dgm:t>
        <a:bodyPr/>
        <a:lstStyle/>
        <a:p>
          <a:endParaRPr lang="en-US" dirty="0"/>
        </a:p>
      </dgm:t>
    </dgm:pt>
    <dgm:pt modelId="{1BBC15EB-7972-439F-A3A3-6D7153772461}">
      <dgm:prSet/>
      <dgm:spPr/>
      <dgm:t>
        <a:bodyPr/>
        <a:lstStyle/>
        <a:p>
          <a:r>
            <a:rPr lang="en-US" i="1" dirty="0"/>
            <a:t>State v. E. Begay</a:t>
          </a:r>
        </a:p>
      </dgm:t>
    </dgm:pt>
    <dgm:pt modelId="{B57ED2AC-FD4C-4D0C-A387-F5CD90431263}" type="parTrans" cxnId="{54CEA4AF-C111-4B89-9A6E-BA1D8C35098E}">
      <dgm:prSet/>
      <dgm:spPr/>
      <dgm:t>
        <a:bodyPr/>
        <a:lstStyle/>
        <a:p>
          <a:endParaRPr lang="en-US"/>
        </a:p>
      </dgm:t>
    </dgm:pt>
    <dgm:pt modelId="{747CC984-A1DB-42E6-9026-8C3E855B3266}" type="sibTrans" cxnId="{54CEA4AF-C111-4B89-9A6E-BA1D8C35098E}">
      <dgm:prSet/>
      <dgm:spPr/>
      <dgm:t>
        <a:bodyPr/>
        <a:lstStyle/>
        <a:p>
          <a:endParaRPr lang="en-US" dirty="0"/>
        </a:p>
      </dgm:t>
    </dgm:pt>
    <dgm:pt modelId="{9883A314-212B-4DD0-813D-187CC0E03206}">
      <dgm:prSet/>
      <dgm:spPr/>
      <dgm:t>
        <a:bodyPr/>
        <a:lstStyle/>
        <a:p>
          <a:r>
            <a:rPr lang="en-US" i="1" dirty="0"/>
            <a:t>State v. Pino</a:t>
          </a:r>
        </a:p>
      </dgm:t>
    </dgm:pt>
    <dgm:pt modelId="{4D7BF353-56ED-4BE6-937C-3B6A17C8890C}" type="parTrans" cxnId="{60AF87ED-9A61-4104-9A0A-93E0BB2FD901}">
      <dgm:prSet/>
      <dgm:spPr/>
      <dgm:t>
        <a:bodyPr/>
        <a:lstStyle/>
        <a:p>
          <a:endParaRPr lang="en-US"/>
        </a:p>
      </dgm:t>
    </dgm:pt>
    <dgm:pt modelId="{D10EED51-B89F-425F-87C3-B23624BABF57}" type="sibTrans" cxnId="{60AF87ED-9A61-4104-9A0A-93E0BB2FD901}">
      <dgm:prSet/>
      <dgm:spPr/>
      <dgm:t>
        <a:bodyPr/>
        <a:lstStyle/>
        <a:p>
          <a:endParaRPr lang="en-US" dirty="0"/>
        </a:p>
      </dgm:t>
    </dgm:pt>
    <dgm:pt modelId="{7C070F39-3B18-439C-B0CA-D4C01E941077}">
      <dgm:prSet/>
      <dgm:spPr/>
      <dgm:t>
        <a:bodyPr/>
        <a:lstStyle/>
        <a:p>
          <a:r>
            <a:rPr lang="en-US" i="1" dirty="0"/>
            <a:t>State v. Lujan</a:t>
          </a:r>
        </a:p>
      </dgm:t>
    </dgm:pt>
    <dgm:pt modelId="{6BABBD58-5EFB-4D5F-AAE8-5EBFF26F4419}" type="parTrans" cxnId="{86F304AD-24BF-4EE7-A9A3-04317593F029}">
      <dgm:prSet/>
      <dgm:spPr/>
      <dgm:t>
        <a:bodyPr/>
        <a:lstStyle/>
        <a:p>
          <a:endParaRPr lang="en-US"/>
        </a:p>
      </dgm:t>
    </dgm:pt>
    <dgm:pt modelId="{F8A1AECE-D95C-4701-A920-5A2A77B182DA}" type="sibTrans" cxnId="{86F304AD-24BF-4EE7-A9A3-04317593F029}">
      <dgm:prSet/>
      <dgm:spPr/>
      <dgm:t>
        <a:bodyPr/>
        <a:lstStyle/>
        <a:p>
          <a:endParaRPr lang="en-US" dirty="0"/>
        </a:p>
      </dgm:t>
    </dgm:pt>
    <dgm:pt modelId="{48ED714D-759E-4EF6-B07D-59A62022B86D}">
      <dgm:prSet/>
      <dgm:spPr/>
      <dgm:t>
        <a:bodyPr/>
        <a:lstStyle/>
        <a:p>
          <a:r>
            <a:rPr lang="en-US" i="1" dirty="0"/>
            <a:t>State v. Jeremy Sandoval</a:t>
          </a:r>
        </a:p>
      </dgm:t>
    </dgm:pt>
    <dgm:pt modelId="{A6ED4D82-2313-4B4B-8EBA-24B86286D395}" type="parTrans" cxnId="{FC0BEA8A-2382-4432-A4FF-B28DF7599D04}">
      <dgm:prSet/>
      <dgm:spPr/>
      <dgm:t>
        <a:bodyPr/>
        <a:lstStyle/>
        <a:p>
          <a:endParaRPr lang="en-US"/>
        </a:p>
      </dgm:t>
    </dgm:pt>
    <dgm:pt modelId="{11250BB1-937B-464B-9276-FED7EFA1617B}" type="sibTrans" cxnId="{FC0BEA8A-2382-4432-A4FF-B28DF7599D04}">
      <dgm:prSet/>
      <dgm:spPr/>
      <dgm:t>
        <a:bodyPr/>
        <a:lstStyle/>
        <a:p>
          <a:endParaRPr lang="en-US" dirty="0"/>
        </a:p>
      </dgm:t>
    </dgm:pt>
    <dgm:pt modelId="{68087466-50A4-4741-AE42-52F595BDC43F}">
      <dgm:prSet/>
      <dgm:spPr/>
      <dgm:t>
        <a:bodyPr/>
        <a:lstStyle/>
        <a:p>
          <a:r>
            <a:rPr lang="en-US" i="1" dirty="0"/>
            <a:t>State v. Paul Sandoval</a:t>
          </a:r>
        </a:p>
      </dgm:t>
    </dgm:pt>
    <dgm:pt modelId="{668CB91B-345A-47A6-9499-55B85358ADAE}" type="parTrans" cxnId="{36BB40D0-EE92-49DB-B7C7-1891C9D69B6F}">
      <dgm:prSet/>
      <dgm:spPr/>
      <dgm:t>
        <a:bodyPr/>
        <a:lstStyle/>
        <a:p>
          <a:endParaRPr lang="en-US"/>
        </a:p>
      </dgm:t>
    </dgm:pt>
    <dgm:pt modelId="{E53A051A-0B07-438B-8AFC-8BA2A83D8311}" type="sibTrans" cxnId="{36BB40D0-EE92-49DB-B7C7-1891C9D69B6F}">
      <dgm:prSet/>
      <dgm:spPr/>
      <dgm:t>
        <a:bodyPr/>
        <a:lstStyle/>
        <a:p>
          <a:endParaRPr lang="en-US" dirty="0"/>
        </a:p>
      </dgm:t>
    </dgm:pt>
    <dgm:pt modelId="{F6AD90E4-3A5C-4B90-A32B-178F3AD16B59}">
      <dgm:prSet/>
      <dgm:spPr/>
      <dgm:t>
        <a:bodyPr/>
        <a:lstStyle/>
        <a:p>
          <a:r>
            <a:rPr lang="en-US" i="1" dirty="0"/>
            <a:t>State v. Siegel</a:t>
          </a:r>
        </a:p>
      </dgm:t>
    </dgm:pt>
    <dgm:pt modelId="{BB275F25-2DA2-43E8-B40D-C02DFBF41203}" type="parTrans" cxnId="{271C2716-3CA5-4B82-ABA5-EFF6165D6CE9}">
      <dgm:prSet/>
      <dgm:spPr/>
      <dgm:t>
        <a:bodyPr/>
        <a:lstStyle/>
        <a:p>
          <a:endParaRPr lang="en-US"/>
        </a:p>
      </dgm:t>
    </dgm:pt>
    <dgm:pt modelId="{FD44D648-D5F4-4AD1-9244-6E29BE5E41DF}" type="sibTrans" cxnId="{271C2716-3CA5-4B82-ABA5-EFF6165D6CE9}">
      <dgm:prSet/>
      <dgm:spPr/>
      <dgm:t>
        <a:bodyPr/>
        <a:lstStyle/>
        <a:p>
          <a:endParaRPr lang="en-US" dirty="0"/>
        </a:p>
      </dgm:t>
    </dgm:pt>
    <dgm:pt modelId="{3BFC91F3-97A3-47A0-BA63-589AFD2F437C}">
      <dgm:prSet/>
      <dgm:spPr/>
      <dgm:t>
        <a:bodyPr/>
        <a:lstStyle/>
        <a:p>
          <a:r>
            <a:rPr lang="en-US" i="1" dirty="0"/>
            <a:t>State v. Stevens</a:t>
          </a:r>
        </a:p>
      </dgm:t>
    </dgm:pt>
    <dgm:pt modelId="{CF269C13-88EF-453D-8A64-68D6E40B65FD}" type="parTrans" cxnId="{13C7D8EB-A1A5-483F-B45F-0942C9D83DFA}">
      <dgm:prSet/>
      <dgm:spPr/>
      <dgm:t>
        <a:bodyPr/>
        <a:lstStyle/>
        <a:p>
          <a:endParaRPr lang="en-US"/>
        </a:p>
      </dgm:t>
    </dgm:pt>
    <dgm:pt modelId="{D652450E-7868-4A23-AAC5-62855723DC2D}" type="sibTrans" cxnId="{13C7D8EB-A1A5-483F-B45F-0942C9D83DFA}">
      <dgm:prSet/>
      <dgm:spPr/>
      <dgm:t>
        <a:bodyPr/>
        <a:lstStyle/>
        <a:p>
          <a:endParaRPr lang="en-US" dirty="0"/>
        </a:p>
      </dgm:t>
    </dgm:pt>
    <dgm:pt modelId="{E73B4764-4FE8-4B81-9AB0-03FB7B0ABE9D}">
      <dgm:prSet/>
      <dgm:spPr/>
      <dgm:t>
        <a:bodyPr/>
        <a:lstStyle/>
        <a:p>
          <a:r>
            <a:rPr lang="en-US" i="1" dirty="0"/>
            <a:t>State v. Trujillo</a:t>
          </a:r>
        </a:p>
      </dgm:t>
    </dgm:pt>
    <dgm:pt modelId="{CD1D546E-14D1-4B4B-AE32-9A73641E67AC}" type="parTrans" cxnId="{C2EB16DA-149F-461C-AA34-63BA62E0A2F9}">
      <dgm:prSet/>
      <dgm:spPr/>
      <dgm:t>
        <a:bodyPr/>
        <a:lstStyle/>
        <a:p>
          <a:endParaRPr lang="en-US"/>
        </a:p>
      </dgm:t>
    </dgm:pt>
    <dgm:pt modelId="{0BFCA823-48C4-43C9-95B0-DB6E6727B5B8}" type="sibTrans" cxnId="{C2EB16DA-149F-461C-AA34-63BA62E0A2F9}">
      <dgm:prSet/>
      <dgm:spPr/>
      <dgm:t>
        <a:bodyPr/>
        <a:lstStyle/>
        <a:p>
          <a:endParaRPr lang="en-US" dirty="0"/>
        </a:p>
      </dgm:t>
    </dgm:pt>
    <dgm:pt modelId="{D4C0AD6B-AC1E-4A7F-9FAF-1653343813B0}">
      <dgm:prSet/>
      <dgm:spPr/>
      <dgm:t>
        <a:bodyPr/>
        <a:lstStyle/>
        <a:p>
          <a:r>
            <a:rPr lang="en-US" i="1" dirty="0"/>
            <a:t>State v. Uriquidi-Martinez</a:t>
          </a:r>
        </a:p>
      </dgm:t>
    </dgm:pt>
    <dgm:pt modelId="{9C88F2F6-E72E-4EA1-989C-F25D41AA6ED2}" type="parTrans" cxnId="{9E4AA815-2A82-4BE2-9627-EE02694F3827}">
      <dgm:prSet/>
      <dgm:spPr/>
      <dgm:t>
        <a:bodyPr/>
        <a:lstStyle/>
        <a:p>
          <a:endParaRPr lang="en-US"/>
        </a:p>
      </dgm:t>
    </dgm:pt>
    <dgm:pt modelId="{36BED40C-EFF7-467B-87DB-4D71889590B1}" type="sibTrans" cxnId="{9E4AA815-2A82-4BE2-9627-EE02694F3827}">
      <dgm:prSet/>
      <dgm:spPr/>
      <dgm:t>
        <a:bodyPr/>
        <a:lstStyle/>
        <a:p>
          <a:endParaRPr lang="en-US" dirty="0"/>
        </a:p>
      </dgm:t>
    </dgm:pt>
    <dgm:pt modelId="{4AB1206D-F73D-44B3-BE16-3F25CC7E41C4}">
      <dgm:prSet/>
      <dgm:spPr/>
      <dgm:t>
        <a:bodyPr/>
        <a:lstStyle/>
        <a:p>
          <a:r>
            <a:rPr lang="en-US" i="1" dirty="0"/>
            <a:t>State v. Valverde</a:t>
          </a:r>
        </a:p>
      </dgm:t>
    </dgm:pt>
    <dgm:pt modelId="{34DAD282-AE3E-4A2C-B0D7-18EAA212E360}" type="parTrans" cxnId="{D6609D9E-F9E5-433B-8C72-5B219B5BA5FD}">
      <dgm:prSet/>
      <dgm:spPr/>
      <dgm:t>
        <a:bodyPr/>
        <a:lstStyle/>
        <a:p>
          <a:endParaRPr lang="en-US"/>
        </a:p>
      </dgm:t>
    </dgm:pt>
    <dgm:pt modelId="{D233186D-A0E0-4CFB-A679-AF4EAFD06B46}" type="sibTrans" cxnId="{D6609D9E-F9E5-433B-8C72-5B219B5BA5FD}">
      <dgm:prSet/>
      <dgm:spPr/>
      <dgm:t>
        <a:bodyPr/>
        <a:lstStyle/>
        <a:p>
          <a:endParaRPr lang="en-US"/>
        </a:p>
      </dgm:t>
    </dgm:pt>
    <dgm:pt modelId="{A854931F-C401-4608-B968-516E15E79DB5}" type="pres">
      <dgm:prSet presAssocID="{F20381E4-C6D9-4D88-9D7C-5835855889EC}" presName="Name0" presStyleCnt="0">
        <dgm:presLayoutVars>
          <dgm:dir/>
          <dgm:resizeHandles val="exact"/>
        </dgm:presLayoutVars>
      </dgm:prSet>
      <dgm:spPr/>
    </dgm:pt>
    <dgm:pt modelId="{7DD5708D-2245-4698-B233-6319C48E83B3}" type="pres">
      <dgm:prSet presAssocID="{FA100158-107E-41F0-8473-8155F5A0DC82}" presName="node" presStyleLbl="node1" presStyleIdx="0" presStyleCnt="29">
        <dgm:presLayoutVars>
          <dgm:bulletEnabled val="1"/>
        </dgm:presLayoutVars>
      </dgm:prSet>
      <dgm:spPr/>
    </dgm:pt>
    <dgm:pt modelId="{B9CF0B9E-C83A-41F5-909D-2173920BC6BF}" type="pres">
      <dgm:prSet presAssocID="{764726C5-D55A-404D-8FB6-619C952A95E1}" presName="sibTrans" presStyleLbl="sibTrans1D1" presStyleIdx="0" presStyleCnt="28"/>
      <dgm:spPr/>
    </dgm:pt>
    <dgm:pt modelId="{15B840A0-1359-4CCC-942C-4E5CCD99DAFE}" type="pres">
      <dgm:prSet presAssocID="{764726C5-D55A-404D-8FB6-619C952A95E1}" presName="connectorText" presStyleLbl="sibTrans1D1" presStyleIdx="0" presStyleCnt="28"/>
      <dgm:spPr/>
    </dgm:pt>
    <dgm:pt modelId="{E8B3DE05-E634-4848-AED9-5B0DD4FDDC57}" type="pres">
      <dgm:prSet presAssocID="{C5CAE97D-3B51-4391-AA4E-C72D88993598}" presName="node" presStyleLbl="node1" presStyleIdx="1" presStyleCnt="29">
        <dgm:presLayoutVars>
          <dgm:bulletEnabled val="1"/>
        </dgm:presLayoutVars>
      </dgm:prSet>
      <dgm:spPr/>
    </dgm:pt>
    <dgm:pt modelId="{A75BD7DC-2229-4441-B189-8CAFC9558395}" type="pres">
      <dgm:prSet presAssocID="{0CC0AC59-291F-4EC7-AA3B-AA13DFF356A7}" presName="sibTrans" presStyleLbl="sibTrans1D1" presStyleIdx="1" presStyleCnt="28"/>
      <dgm:spPr/>
    </dgm:pt>
    <dgm:pt modelId="{38E2A761-B73A-46BB-A898-D6A2610C7EBF}" type="pres">
      <dgm:prSet presAssocID="{0CC0AC59-291F-4EC7-AA3B-AA13DFF356A7}" presName="connectorText" presStyleLbl="sibTrans1D1" presStyleIdx="1" presStyleCnt="28"/>
      <dgm:spPr/>
    </dgm:pt>
    <dgm:pt modelId="{59AA2055-9C87-45FD-9981-AE397A87293A}" type="pres">
      <dgm:prSet presAssocID="{1BBC15EB-7972-439F-A3A3-6D7153772461}" presName="node" presStyleLbl="node1" presStyleIdx="2" presStyleCnt="29">
        <dgm:presLayoutVars>
          <dgm:bulletEnabled val="1"/>
        </dgm:presLayoutVars>
      </dgm:prSet>
      <dgm:spPr/>
    </dgm:pt>
    <dgm:pt modelId="{316E5D73-9883-4AEE-93EB-9BC9EC3F03C1}" type="pres">
      <dgm:prSet presAssocID="{747CC984-A1DB-42E6-9026-8C3E855B3266}" presName="sibTrans" presStyleLbl="sibTrans1D1" presStyleIdx="2" presStyleCnt="28"/>
      <dgm:spPr/>
    </dgm:pt>
    <dgm:pt modelId="{A9F10D8D-E221-4A5B-A6A4-607A66C3ACC4}" type="pres">
      <dgm:prSet presAssocID="{747CC984-A1DB-42E6-9026-8C3E855B3266}" presName="connectorText" presStyleLbl="sibTrans1D1" presStyleIdx="2" presStyleCnt="28"/>
      <dgm:spPr/>
    </dgm:pt>
    <dgm:pt modelId="{5567F31A-7B6B-4749-9CFA-67E5220C1C00}" type="pres">
      <dgm:prSet presAssocID="{B28A156B-BBF4-4109-AB8C-00F1E00E3297}" presName="node" presStyleLbl="node1" presStyleIdx="3" presStyleCnt="29">
        <dgm:presLayoutVars>
          <dgm:bulletEnabled val="1"/>
        </dgm:presLayoutVars>
      </dgm:prSet>
      <dgm:spPr/>
    </dgm:pt>
    <dgm:pt modelId="{482F98B1-FD48-45CF-8097-7CAAC9809226}" type="pres">
      <dgm:prSet presAssocID="{B54FF1EF-9872-4473-8635-9704E1E1A690}" presName="sibTrans" presStyleLbl="sibTrans1D1" presStyleIdx="3" presStyleCnt="28"/>
      <dgm:spPr/>
    </dgm:pt>
    <dgm:pt modelId="{9E2CC79C-2965-47C1-8F69-EBA464B63405}" type="pres">
      <dgm:prSet presAssocID="{B54FF1EF-9872-4473-8635-9704E1E1A690}" presName="connectorText" presStyleLbl="sibTrans1D1" presStyleIdx="3" presStyleCnt="28"/>
      <dgm:spPr/>
    </dgm:pt>
    <dgm:pt modelId="{F8F8801F-2F3E-4746-93F4-4ED508D828D0}" type="pres">
      <dgm:prSet presAssocID="{96B16EF3-CC1B-432A-8D1D-FC7337DFFA2C}" presName="node" presStyleLbl="node1" presStyleIdx="4" presStyleCnt="29">
        <dgm:presLayoutVars>
          <dgm:bulletEnabled val="1"/>
        </dgm:presLayoutVars>
      </dgm:prSet>
      <dgm:spPr/>
    </dgm:pt>
    <dgm:pt modelId="{193A39A6-CF21-41ED-81A4-0BA7BB398450}" type="pres">
      <dgm:prSet presAssocID="{7FF9460D-EDAC-4076-BB21-C695A43BD629}" presName="sibTrans" presStyleLbl="sibTrans1D1" presStyleIdx="4" presStyleCnt="28"/>
      <dgm:spPr/>
    </dgm:pt>
    <dgm:pt modelId="{9E5F0122-7E0F-4656-BA7B-653106C342D2}" type="pres">
      <dgm:prSet presAssocID="{7FF9460D-EDAC-4076-BB21-C695A43BD629}" presName="connectorText" presStyleLbl="sibTrans1D1" presStyleIdx="4" presStyleCnt="28"/>
      <dgm:spPr/>
    </dgm:pt>
    <dgm:pt modelId="{F8A3268D-3628-4A1E-B664-33EBA2668E4C}" type="pres">
      <dgm:prSet presAssocID="{38CBC88E-0E49-42A9-9A03-B703080584CF}" presName="node" presStyleLbl="node1" presStyleIdx="5" presStyleCnt="29">
        <dgm:presLayoutVars>
          <dgm:bulletEnabled val="1"/>
        </dgm:presLayoutVars>
      </dgm:prSet>
      <dgm:spPr/>
    </dgm:pt>
    <dgm:pt modelId="{5A7976C8-464C-4E2A-9F93-05D6B0146736}" type="pres">
      <dgm:prSet presAssocID="{B5406917-2C11-4AFA-BBEF-0A7D671561DB}" presName="sibTrans" presStyleLbl="sibTrans1D1" presStyleIdx="5" presStyleCnt="28"/>
      <dgm:spPr/>
    </dgm:pt>
    <dgm:pt modelId="{527CBE33-D0EB-4FBF-B8F2-152878DC5C29}" type="pres">
      <dgm:prSet presAssocID="{B5406917-2C11-4AFA-BBEF-0A7D671561DB}" presName="connectorText" presStyleLbl="sibTrans1D1" presStyleIdx="5" presStyleCnt="28"/>
      <dgm:spPr/>
    </dgm:pt>
    <dgm:pt modelId="{C6F35E14-83F5-42CB-9375-26DAEEEA0B9B}" type="pres">
      <dgm:prSet presAssocID="{91AFB6E9-397D-47AD-A2A1-C4804466366B}" presName="node" presStyleLbl="node1" presStyleIdx="6" presStyleCnt="29">
        <dgm:presLayoutVars>
          <dgm:bulletEnabled val="1"/>
        </dgm:presLayoutVars>
      </dgm:prSet>
      <dgm:spPr/>
    </dgm:pt>
    <dgm:pt modelId="{989EF278-FC3D-4046-BF8B-3DB816C9A52C}" type="pres">
      <dgm:prSet presAssocID="{A965E9DC-BD1C-4DC2-9D83-F2A7F73BAD9F}" presName="sibTrans" presStyleLbl="sibTrans1D1" presStyleIdx="6" presStyleCnt="28"/>
      <dgm:spPr/>
    </dgm:pt>
    <dgm:pt modelId="{FA30839E-FA28-45CE-A0F1-C2D01279C727}" type="pres">
      <dgm:prSet presAssocID="{A965E9DC-BD1C-4DC2-9D83-F2A7F73BAD9F}" presName="connectorText" presStyleLbl="sibTrans1D1" presStyleIdx="6" presStyleCnt="28"/>
      <dgm:spPr/>
    </dgm:pt>
    <dgm:pt modelId="{FD7D9157-B33F-410A-B705-B3AA478AC4F6}" type="pres">
      <dgm:prSet presAssocID="{BD0AAE27-C05F-4BF6-BDF6-2C0B8D80E080}" presName="node" presStyleLbl="node1" presStyleIdx="7" presStyleCnt="29">
        <dgm:presLayoutVars>
          <dgm:bulletEnabled val="1"/>
        </dgm:presLayoutVars>
      </dgm:prSet>
      <dgm:spPr/>
    </dgm:pt>
    <dgm:pt modelId="{8F0091B2-AB58-48F8-941E-162AFE46F60B}" type="pres">
      <dgm:prSet presAssocID="{4BA44BD4-81C5-493B-AFB7-417BF2F0D2F5}" presName="sibTrans" presStyleLbl="sibTrans1D1" presStyleIdx="7" presStyleCnt="28"/>
      <dgm:spPr/>
    </dgm:pt>
    <dgm:pt modelId="{92A227B6-20A4-43B5-B211-17345D51A90B}" type="pres">
      <dgm:prSet presAssocID="{4BA44BD4-81C5-493B-AFB7-417BF2F0D2F5}" presName="connectorText" presStyleLbl="sibTrans1D1" presStyleIdx="7" presStyleCnt="28"/>
      <dgm:spPr/>
    </dgm:pt>
    <dgm:pt modelId="{7F0B823A-5BB1-4E8B-B337-36592D93EA25}" type="pres">
      <dgm:prSet presAssocID="{5CA43945-CFAC-452E-81E2-884E7B96A3DA}" presName="node" presStyleLbl="node1" presStyleIdx="8" presStyleCnt="29">
        <dgm:presLayoutVars>
          <dgm:bulletEnabled val="1"/>
        </dgm:presLayoutVars>
      </dgm:prSet>
      <dgm:spPr/>
    </dgm:pt>
    <dgm:pt modelId="{2BBD3AA5-73EA-4957-B01F-812AA306AD76}" type="pres">
      <dgm:prSet presAssocID="{9D175BDF-C4A9-4C65-AD30-00F6B2BD01B0}" presName="sibTrans" presStyleLbl="sibTrans1D1" presStyleIdx="8" presStyleCnt="28"/>
      <dgm:spPr/>
    </dgm:pt>
    <dgm:pt modelId="{B1D5E7DB-3E80-4292-ACE7-99AA46835ACC}" type="pres">
      <dgm:prSet presAssocID="{9D175BDF-C4A9-4C65-AD30-00F6B2BD01B0}" presName="connectorText" presStyleLbl="sibTrans1D1" presStyleIdx="8" presStyleCnt="28"/>
      <dgm:spPr/>
    </dgm:pt>
    <dgm:pt modelId="{7E80ECCC-E6A3-43A8-A10C-C755D006AAE0}" type="pres">
      <dgm:prSet presAssocID="{9BE98FA7-9E7E-4590-BFD4-678789050EB7}" presName="node" presStyleLbl="node1" presStyleIdx="9" presStyleCnt="29">
        <dgm:presLayoutVars>
          <dgm:bulletEnabled val="1"/>
        </dgm:presLayoutVars>
      </dgm:prSet>
      <dgm:spPr/>
    </dgm:pt>
    <dgm:pt modelId="{44CBDB47-E248-4C9C-9610-983E86023C2C}" type="pres">
      <dgm:prSet presAssocID="{43B304DE-643C-4F60-BE2D-C67B57255397}" presName="sibTrans" presStyleLbl="sibTrans1D1" presStyleIdx="9" presStyleCnt="28"/>
      <dgm:spPr/>
    </dgm:pt>
    <dgm:pt modelId="{24B9CEB6-4A0D-452A-994E-CD43CA72BFC4}" type="pres">
      <dgm:prSet presAssocID="{43B304DE-643C-4F60-BE2D-C67B57255397}" presName="connectorText" presStyleLbl="sibTrans1D1" presStyleIdx="9" presStyleCnt="28"/>
      <dgm:spPr/>
    </dgm:pt>
    <dgm:pt modelId="{5B965A94-46EE-4E7D-B6C5-1381C06FB6A5}" type="pres">
      <dgm:prSet presAssocID="{A6B15116-0E0C-467E-8E74-8E2E0F3A2A1E}" presName="node" presStyleLbl="node1" presStyleIdx="10" presStyleCnt="29">
        <dgm:presLayoutVars>
          <dgm:bulletEnabled val="1"/>
        </dgm:presLayoutVars>
      </dgm:prSet>
      <dgm:spPr/>
    </dgm:pt>
    <dgm:pt modelId="{687FC9EB-79F3-4020-93BC-E5680B523DFC}" type="pres">
      <dgm:prSet presAssocID="{D5CC2EEA-B312-4A5A-9F10-B7DCB1BF12C4}" presName="sibTrans" presStyleLbl="sibTrans1D1" presStyleIdx="10" presStyleCnt="28"/>
      <dgm:spPr/>
    </dgm:pt>
    <dgm:pt modelId="{65163160-5061-4D78-B781-6D1F79919563}" type="pres">
      <dgm:prSet presAssocID="{D5CC2EEA-B312-4A5A-9F10-B7DCB1BF12C4}" presName="connectorText" presStyleLbl="sibTrans1D1" presStyleIdx="10" presStyleCnt="28"/>
      <dgm:spPr/>
    </dgm:pt>
    <dgm:pt modelId="{B35C8090-07D2-4783-920C-D69584C808D6}" type="pres">
      <dgm:prSet presAssocID="{B7A145DE-4C6B-4770-9591-97CEA1CC694C}" presName="node" presStyleLbl="node1" presStyleIdx="11" presStyleCnt="29">
        <dgm:presLayoutVars>
          <dgm:bulletEnabled val="1"/>
        </dgm:presLayoutVars>
      </dgm:prSet>
      <dgm:spPr/>
    </dgm:pt>
    <dgm:pt modelId="{F4447634-955E-4596-B169-ABFE9696C15E}" type="pres">
      <dgm:prSet presAssocID="{5B286D3B-DB7F-4D11-8237-B7A258F44C56}" presName="sibTrans" presStyleLbl="sibTrans1D1" presStyleIdx="11" presStyleCnt="28"/>
      <dgm:spPr/>
    </dgm:pt>
    <dgm:pt modelId="{546DC3FA-07A2-4AFC-8905-FB03D4D3C2E8}" type="pres">
      <dgm:prSet presAssocID="{5B286D3B-DB7F-4D11-8237-B7A258F44C56}" presName="connectorText" presStyleLbl="sibTrans1D1" presStyleIdx="11" presStyleCnt="28"/>
      <dgm:spPr/>
    </dgm:pt>
    <dgm:pt modelId="{409B72A0-25DE-4B80-98FC-F44CF7F1F011}" type="pres">
      <dgm:prSet presAssocID="{9C3F5181-769F-468D-869E-21FEF169AA3B}" presName="node" presStyleLbl="node1" presStyleIdx="12" presStyleCnt="29">
        <dgm:presLayoutVars>
          <dgm:bulletEnabled val="1"/>
        </dgm:presLayoutVars>
      </dgm:prSet>
      <dgm:spPr/>
    </dgm:pt>
    <dgm:pt modelId="{368F140F-870E-4B15-9120-94724C0F2317}" type="pres">
      <dgm:prSet presAssocID="{8BFE69C7-109F-470F-A768-74C8696DE904}" presName="sibTrans" presStyleLbl="sibTrans1D1" presStyleIdx="12" presStyleCnt="28"/>
      <dgm:spPr/>
    </dgm:pt>
    <dgm:pt modelId="{75C4EFD1-6078-4760-8A32-DC459567AB51}" type="pres">
      <dgm:prSet presAssocID="{8BFE69C7-109F-470F-A768-74C8696DE904}" presName="connectorText" presStyleLbl="sibTrans1D1" presStyleIdx="12" presStyleCnt="28"/>
      <dgm:spPr/>
    </dgm:pt>
    <dgm:pt modelId="{8B5EE0A9-7241-4E39-8675-03CF0C8A6E42}" type="pres">
      <dgm:prSet presAssocID="{A2974410-1468-412C-92BA-7B9D576CCCB7}" presName="node" presStyleLbl="node1" presStyleIdx="13" presStyleCnt="29">
        <dgm:presLayoutVars>
          <dgm:bulletEnabled val="1"/>
        </dgm:presLayoutVars>
      </dgm:prSet>
      <dgm:spPr/>
    </dgm:pt>
    <dgm:pt modelId="{5FC88D14-A6C6-439F-A2DD-8D0FC6287E7B}" type="pres">
      <dgm:prSet presAssocID="{38BC5CA1-CDC1-4538-99AA-DC67F89B21BD}" presName="sibTrans" presStyleLbl="sibTrans1D1" presStyleIdx="13" presStyleCnt="28"/>
      <dgm:spPr/>
    </dgm:pt>
    <dgm:pt modelId="{95ABA99E-DAD8-414E-A203-D25715AE9B46}" type="pres">
      <dgm:prSet presAssocID="{38BC5CA1-CDC1-4538-99AA-DC67F89B21BD}" presName="connectorText" presStyleLbl="sibTrans1D1" presStyleIdx="13" presStyleCnt="28"/>
      <dgm:spPr/>
    </dgm:pt>
    <dgm:pt modelId="{8780B78B-9E9B-4DE2-90DE-7D23ED59C356}" type="pres">
      <dgm:prSet presAssocID="{C3D2768A-244C-47F9-88D9-1EC9C1C7A7AE}" presName="node" presStyleLbl="node1" presStyleIdx="14" presStyleCnt="29">
        <dgm:presLayoutVars>
          <dgm:bulletEnabled val="1"/>
        </dgm:presLayoutVars>
      </dgm:prSet>
      <dgm:spPr/>
    </dgm:pt>
    <dgm:pt modelId="{8320D2E4-1E1D-414C-97DC-FDC5BBB19BCD}" type="pres">
      <dgm:prSet presAssocID="{3D4E5E2C-35B4-4861-8B74-467AB1ECEC62}" presName="sibTrans" presStyleLbl="sibTrans1D1" presStyleIdx="14" presStyleCnt="28"/>
      <dgm:spPr/>
    </dgm:pt>
    <dgm:pt modelId="{556D12FA-79B8-472F-AB66-92136C207932}" type="pres">
      <dgm:prSet presAssocID="{3D4E5E2C-35B4-4861-8B74-467AB1ECEC62}" presName="connectorText" presStyleLbl="sibTrans1D1" presStyleIdx="14" presStyleCnt="28"/>
      <dgm:spPr/>
    </dgm:pt>
    <dgm:pt modelId="{EBFE7851-D5A5-423E-9A55-D13194E47C18}" type="pres">
      <dgm:prSet presAssocID="{9C79D43D-C2BD-4188-BF22-EF9E455986F3}" presName="node" presStyleLbl="node1" presStyleIdx="15" presStyleCnt="29">
        <dgm:presLayoutVars>
          <dgm:bulletEnabled val="1"/>
        </dgm:presLayoutVars>
      </dgm:prSet>
      <dgm:spPr/>
    </dgm:pt>
    <dgm:pt modelId="{290571FA-D007-4708-B98B-10962524C2C5}" type="pres">
      <dgm:prSet presAssocID="{E23BF229-2916-4F5C-979D-D89E9CD24C21}" presName="sibTrans" presStyleLbl="sibTrans1D1" presStyleIdx="15" presStyleCnt="28"/>
      <dgm:spPr/>
    </dgm:pt>
    <dgm:pt modelId="{5FD3872C-AB39-42E9-9FDE-6D82B04BB18C}" type="pres">
      <dgm:prSet presAssocID="{E23BF229-2916-4F5C-979D-D89E9CD24C21}" presName="connectorText" presStyleLbl="sibTrans1D1" presStyleIdx="15" presStyleCnt="28"/>
      <dgm:spPr/>
    </dgm:pt>
    <dgm:pt modelId="{59357043-03BB-43C6-8DD6-962D4E11FB91}" type="pres">
      <dgm:prSet presAssocID="{7C070F39-3B18-439C-B0CA-D4C01E941077}" presName="node" presStyleLbl="node1" presStyleIdx="16" presStyleCnt="29">
        <dgm:presLayoutVars>
          <dgm:bulletEnabled val="1"/>
        </dgm:presLayoutVars>
      </dgm:prSet>
      <dgm:spPr/>
    </dgm:pt>
    <dgm:pt modelId="{92B2C572-7002-4737-8905-9B5E2FC7E67F}" type="pres">
      <dgm:prSet presAssocID="{F8A1AECE-D95C-4701-A920-5A2A77B182DA}" presName="sibTrans" presStyleLbl="sibTrans1D1" presStyleIdx="16" presStyleCnt="28"/>
      <dgm:spPr/>
    </dgm:pt>
    <dgm:pt modelId="{19E352A2-A092-4400-9C1B-15D9251AF4F0}" type="pres">
      <dgm:prSet presAssocID="{F8A1AECE-D95C-4701-A920-5A2A77B182DA}" presName="connectorText" presStyleLbl="sibTrans1D1" presStyleIdx="16" presStyleCnt="28"/>
      <dgm:spPr/>
    </dgm:pt>
    <dgm:pt modelId="{135A7E4B-3973-4C74-AF5D-1F851F8D804C}" type="pres">
      <dgm:prSet presAssocID="{FDE5E82E-2CBB-4D92-B211-70F1BFD5BEFD}" presName="node" presStyleLbl="node1" presStyleIdx="17" presStyleCnt="29">
        <dgm:presLayoutVars>
          <dgm:bulletEnabled val="1"/>
        </dgm:presLayoutVars>
      </dgm:prSet>
      <dgm:spPr/>
    </dgm:pt>
    <dgm:pt modelId="{7F5B4442-1AB8-4A96-B28A-454361113ED4}" type="pres">
      <dgm:prSet presAssocID="{58EC78B4-B0E4-47F7-B5BE-A3F1528A670A}" presName="sibTrans" presStyleLbl="sibTrans1D1" presStyleIdx="17" presStyleCnt="28"/>
      <dgm:spPr/>
    </dgm:pt>
    <dgm:pt modelId="{E71ADBB4-45B3-4DA2-B1F1-13995718B83C}" type="pres">
      <dgm:prSet presAssocID="{58EC78B4-B0E4-47F7-B5BE-A3F1528A670A}" presName="connectorText" presStyleLbl="sibTrans1D1" presStyleIdx="17" presStyleCnt="28"/>
      <dgm:spPr/>
    </dgm:pt>
    <dgm:pt modelId="{2665E966-D01F-4916-87B5-6E0BF0BDBAD3}" type="pres">
      <dgm:prSet presAssocID="{9883A314-212B-4DD0-813D-187CC0E03206}" presName="node" presStyleLbl="node1" presStyleIdx="18" presStyleCnt="29">
        <dgm:presLayoutVars>
          <dgm:bulletEnabled val="1"/>
        </dgm:presLayoutVars>
      </dgm:prSet>
      <dgm:spPr/>
    </dgm:pt>
    <dgm:pt modelId="{70DB9267-B447-471D-92CB-106BCF3D3E92}" type="pres">
      <dgm:prSet presAssocID="{D10EED51-B89F-425F-87C3-B23624BABF57}" presName="sibTrans" presStyleLbl="sibTrans1D1" presStyleIdx="18" presStyleCnt="28"/>
      <dgm:spPr/>
    </dgm:pt>
    <dgm:pt modelId="{B020524D-C53E-4420-8992-A31C824C3FA9}" type="pres">
      <dgm:prSet presAssocID="{D10EED51-B89F-425F-87C3-B23624BABF57}" presName="connectorText" presStyleLbl="sibTrans1D1" presStyleIdx="18" presStyleCnt="28"/>
      <dgm:spPr/>
    </dgm:pt>
    <dgm:pt modelId="{1F1FBB8E-1391-4C2B-9492-B87BCF8D02B3}" type="pres">
      <dgm:prSet presAssocID="{1B9A0253-0A2F-4492-866A-8264F3D9973F}" presName="node" presStyleLbl="node1" presStyleIdx="19" presStyleCnt="29">
        <dgm:presLayoutVars>
          <dgm:bulletEnabled val="1"/>
        </dgm:presLayoutVars>
      </dgm:prSet>
      <dgm:spPr/>
    </dgm:pt>
    <dgm:pt modelId="{46AE6C4F-A82F-4A42-8EDA-3A330A88239F}" type="pres">
      <dgm:prSet presAssocID="{369E78F9-6347-4B8B-B66F-4B82C24A8FC9}" presName="sibTrans" presStyleLbl="sibTrans1D1" presStyleIdx="19" presStyleCnt="28"/>
      <dgm:spPr/>
    </dgm:pt>
    <dgm:pt modelId="{58490B98-40C4-4CFD-BE4B-23351124B8DF}" type="pres">
      <dgm:prSet presAssocID="{369E78F9-6347-4B8B-B66F-4B82C24A8FC9}" presName="connectorText" presStyleLbl="sibTrans1D1" presStyleIdx="19" presStyleCnt="28"/>
      <dgm:spPr/>
    </dgm:pt>
    <dgm:pt modelId="{B5FAAE98-39E9-42F3-ABA5-47D631FD340D}" type="pres">
      <dgm:prSet presAssocID="{C8460BE8-3FD2-46D9-8DC9-75A814AD5520}" presName="node" presStyleLbl="node1" presStyleIdx="20" presStyleCnt="29">
        <dgm:presLayoutVars>
          <dgm:bulletEnabled val="1"/>
        </dgm:presLayoutVars>
      </dgm:prSet>
      <dgm:spPr/>
    </dgm:pt>
    <dgm:pt modelId="{C2702B93-CD6F-43AB-B79E-C91FAF496B4A}" type="pres">
      <dgm:prSet presAssocID="{CB90FE20-5345-4D23-8BFE-3F56F06454B4}" presName="sibTrans" presStyleLbl="sibTrans1D1" presStyleIdx="20" presStyleCnt="28"/>
      <dgm:spPr/>
    </dgm:pt>
    <dgm:pt modelId="{ED11E35D-30CD-47D8-8E11-367B4846A123}" type="pres">
      <dgm:prSet presAssocID="{CB90FE20-5345-4D23-8BFE-3F56F06454B4}" presName="connectorText" presStyleLbl="sibTrans1D1" presStyleIdx="20" presStyleCnt="28"/>
      <dgm:spPr/>
    </dgm:pt>
    <dgm:pt modelId="{72DAF042-2CD5-4350-B043-938E00561245}" type="pres">
      <dgm:prSet presAssocID="{B22DF3D1-F810-47F4-82CB-90293196F23D}" presName="node" presStyleLbl="node1" presStyleIdx="21" presStyleCnt="29">
        <dgm:presLayoutVars>
          <dgm:bulletEnabled val="1"/>
        </dgm:presLayoutVars>
      </dgm:prSet>
      <dgm:spPr/>
    </dgm:pt>
    <dgm:pt modelId="{DF93EB7F-67A1-474C-AB11-DE08CE35B5CC}" type="pres">
      <dgm:prSet presAssocID="{616A4D22-E0B2-4D53-B97E-941A6ABFEC8E}" presName="sibTrans" presStyleLbl="sibTrans1D1" presStyleIdx="21" presStyleCnt="28"/>
      <dgm:spPr/>
    </dgm:pt>
    <dgm:pt modelId="{216DA10B-CA84-4BE3-B333-77F3FA81AA26}" type="pres">
      <dgm:prSet presAssocID="{616A4D22-E0B2-4D53-B97E-941A6ABFEC8E}" presName="connectorText" presStyleLbl="sibTrans1D1" presStyleIdx="21" presStyleCnt="28"/>
      <dgm:spPr/>
    </dgm:pt>
    <dgm:pt modelId="{4199865E-D7FE-48F3-9EB1-5DDA95D4CF33}" type="pres">
      <dgm:prSet presAssocID="{48ED714D-759E-4EF6-B07D-59A62022B86D}" presName="node" presStyleLbl="node1" presStyleIdx="22" presStyleCnt="29">
        <dgm:presLayoutVars>
          <dgm:bulletEnabled val="1"/>
        </dgm:presLayoutVars>
      </dgm:prSet>
      <dgm:spPr/>
    </dgm:pt>
    <dgm:pt modelId="{51DCCD9C-A537-402A-9613-A90FAA272B95}" type="pres">
      <dgm:prSet presAssocID="{11250BB1-937B-464B-9276-FED7EFA1617B}" presName="sibTrans" presStyleLbl="sibTrans1D1" presStyleIdx="22" presStyleCnt="28"/>
      <dgm:spPr/>
    </dgm:pt>
    <dgm:pt modelId="{2A910841-5403-498F-B38A-38C82ED83D66}" type="pres">
      <dgm:prSet presAssocID="{11250BB1-937B-464B-9276-FED7EFA1617B}" presName="connectorText" presStyleLbl="sibTrans1D1" presStyleIdx="22" presStyleCnt="28"/>
      <dgm:spPr/>
    </dgm:pt>
    <dgm:pt modelId="{3884A2CD-11DD-47C4-BAFA-F6CCC872BF10}" type="pres">
      <dgm:prSet presAssocID="{68087466-50A4-4741-AE42-52F595BDC43F}" presName="node" presStyleLbl="node1" presStyleIdx="23" presStyleCnt="29">
        <dgm:presLayoutVars>
          <dgm:bulletEnabled val="1"/>
        </dgm:presLayoutVars>
      </dgm:prSet>
      <dgm:spPr/>
    </dgm:pt>
    <dgm:pt modelId="{23EBFAFB-4B91-4AC6-974B-8E24C5FFE66D}" type="pres">
      <dgm:prSet presAssocID="{E53A051A-0B07-438B-8AFC-8BA2A83D8311}" presName="sibTrans" presStyleLbl="sibTrans1D1" presStyleIdx="23" presStyleCnt="28"/>
      <dgm:spPr/>
    </dgm:pt>
    <dgm:pt modelId="{D5DBFA21-49A6-46A4-94D7-CDAB3493386E}" type="pres">
      <dgm:prSet presAssocID="{E53A051A-0B07-438B-8AFC-8BA2A83D8311}" presName="connectorText" presStyleLbl="sibTrans1D1" presStyleIdx="23" presStyleCnt="28"/>
      <dgm:spPr/>
    </dgm:pt>
    <dgm:pt modelId="{908FD4F0-0764-4FA8-A07D-8E0BC0AA43BE}" type="pres">
      <dgm:prSet presAssocID="{F6AD90E4-3A5C-4B90-A32B-178F3AD16B59}" presName="node" presStyleLbl="node1" presStyleIdx="24" presStyleCnt="29">
        <dgm:presLayoutVars>
          <dgm:bulletEnabled val="1"/>
        </dgm:presLayoutVars>
      </dgm:prSet>
      <dgm:spPr/>
    </dgm:pt>
    <dgm:pt modelId="{313B39E5-F68A-4B75-8D71-75F1D0FD9FEC}" type="pres">
      <dgm:prSet presAssocID="{FD44D648-D5F4-4AD1-9244-6E29BE5E41DF}" presName="sibTrans" presStyleLbl="sibTrans1D1" presStyleIdx="24" presStyleCnt="28"/>
      <dgm:spPr/>
    </dgm:pt>
    <dgm:pt modelId="{ADBF6FEB-0069-492E-BDB7-334491ABBA7C}" type="pres">
      <dgm:prSet presAssocID="{FD44D648-D5F4-4AD1-9244-6E29BE5E41DF}" presName="connectorText" presStyleLbl="sibTrans1D1" presStyleIdx="24" presStyleCnt="28"/>
      <dgm:spPr/>
    </dgm:pt>
    <dgm:pt modelId="{EFDD49A2-799A-4E93-A601-75E1E6767091}" type="pres">
      <dgm:prSet presAssocID="{3BFC91F3-97A3-47A0-BA63-589AFD2F437C}" presName="node" presStyleLbl="node1" presStyleIdx="25" presStyleCnt="29">
        <dgm:presLayoutVars>
          <dgm:bulletEnabled val="1"/>
        </dgm:presLayoutVars>
      </dgm:prSet>
      <dgm:spPr/>
    </dgm:pt>
    <dgm:pt modelId="{5E0C77D0-912A-4E5C-888C-D64768BFAE1D}" type="pres">
      <dgm:prSet presAssocID="{D652450E-7868-4A23-AAC5-62855723DC2D}" presName="sibTrans" presStyleLbl="sibTrans1D1" presStyleIdx="25" presStyleCnt="28"/>
      <dgm:spPr/>
    </dgm:pt>
    <dgm:pt modelId="{5106D842-2BAE-4035-897B-7133D2F36690}" type="pres">
      <dgm:prSet presAssocID="{D652450E-7868-4A23-AAC5-62855723DC2D}" presName="connectorText" presStyleLbl="sibTrans1D1" presStyleIdx="25" presStyleCnt="28"/>
      <dgm:spPr/>
    </dgm:pt>
    <dgm:pt modelId="{4D0B5CF8-8187-48B9-9A2E-555C6461EE91}" type="pres">
      <dgm:prSet presAssocID="{E73B4764-4FE8-4B81-9AB0-03FB7B0ABE9D}" presName="node" presStyleLbl="node1" presStyleIdx="26" presStyleCnt="29">
        <dgm:presLayoutVars>
          <dgm:bulletEnabled val="1"/>
        </dgm:presLayoutVars>
      </dgm:prSet>
      <dgm:spPr/>
    </dgm:pt>
    <dgm:pt modelId="{04960536-2A10-4931-9BBF-126E5E3DF241}" type="pres">
      <dgm:prSet presAssocID="{0BFCA823-48C4-43C9-95B0-DB6E6727B5B8}" presName="sibTrans" presStyleLbl="sibTrans1D1" presStyleIdx="26" presStyleCnt="28"/>
      <dgm:spPr/>
    </dgm:pt>
    <dgm:pt modelId="{7DCBC566-2AFB-4D52-A4E1-E2F8EC18E360}" type="pres">
      <dgm:prSet presAssocID="{0BFCA823-48C4-43C9-95B0-DB6E6727B5B8}" presName="connectorText" presStyleLbl="sibTrans1D1" presStyleIdx="26" presStyleCnt="28"/>
      <dgm:spPr/>
    </dgm:pt>
    <dgm:pt modelId="{18BCB4CA-0BB2-4339-8FAD-270563A4834E}" type="pres">
      <dgm:prSet presAssocID="{D4C0AD6B-AC1E-4A7F-9FAF-1653343813B0}" presName="node" presStyleLbl="node1" presStyleIdx="27" presStyleCnt="29">
        <dgm:presLayoutVars>
          <dgm:bulletEnabled val="1"/>
        </dgm:presLayoutVars>
      </dgm:prSet>
      <dgm:spPr/>
    </dgm:pt>
    <dgm:pt modelId="{B1E7837A-2B1A-47D5-BBB0-B2D28E415DF0}" type="pres">
      <dgm:prSet presAssocID="{36BED40C-EFF7-467B-87DB-4D71889590B1}" presName="sibTrans" presStyleLbl="sibTrans1D1" presStyleIdx="27" presStyleCnt="28"/>
      <dgm:spPr/>
    </dgm:pt>
    <dgm:pt modelId="{9DA8A8DC-07DD-4CEE-ADEC-CB5B2C6444C8}" type="pres">
      <dgm:prSet presAssocID="{36BED40C-EFF7-467B-87DB-4D71889590B1}" presName="connectorText" presStyleLbl="sibTrans1D1" presStyleIdx="27" presStyleCnt="28"/>
      <dgm:spPr/>
    </dgm:pt>
    <dgm:pt modelId="{3D19BB69-841E-49ED-850F-400247717946}" type="pres">
      <dgm:prSet presAssocID="{4AB1206D-F73D-44B3-BE16-3F25CC7E41C4}" presName="node" presStyleLbl="node1" presStyleIdx="28" presStyleCnt="29">
        <dgm:presLayoutVars>
          <dgm:bulletEnabled val="1"/>
        </dgm:presLayoutVars>
      </dgm:prSet>
      <dgm:spPr/>
    </dgm:pt>
  </dgm:ptLst>
  <dgm:cxnLst>
    <dgm:cxn modelId="{BFD32803-F4FE-4A65-A4D2-1EF231825533}" srcId="{F20381E4-C6D9-4D88-9D7C-5835855889EC}" destId="{9BE98FA7-9E7E-4590-BFD4-678789050EB7}" srcOrd="9" destOrd="0" parTransId="{2D7AD50D-AD30-493F-BEDA-5F4E66EDD537}" sibTransId="{43B304DE-643C-4F60-BE2D-C67B57255397}"/>
    <dgm:cxn modelId="{902B0C09-25F4-42E2-9C12-3A9D8C2A8381}" type="presOf" srcId="{B7A145DE-4C6B-4770-9591-97CEA1CC694C}" destId="{B35C8090-07D2-4783-920C-D69584C808D6}" srcOrd="0" destOrd="0" presId="urn:microsoft.com/office/officeart/2016/7/layout/RepeatingBendingProcessNew"/>
    <dgm:cxn modelId="{D9607E10-696F-432E-84A7-76BAF9A2867E}" type="presOf" srcId="{D652450E-7868-4A23-AAC5-62855723DC2D}" destId="{5E0C77D0-912A-4E5C-888C-D64768BFAE1D}" srcOrd="0" destOrd="0" presId="urn:microsoft.com/office/officeart/2016/7/layout/RepeatingBendingProcessNew"/>
    <dgm:cxn modelId="{9147B711-8657-439B-8AA6-A3569B0CAA05}" type="presOf" srcId="{11250BB1-937B-464B-9276-FED7EFA1617B}" destId="{2A910841-5403-498F-B38A-38C82ED83D66}" srcOrd="1" destOrd="0" presId="urn:microsoft.com/office/officeart/2016/7/layout/RepeatingBendingProcessNew"/>
    <dgm:cxn modelId="{D2069513-44AD-4868-9A0D-BF2CC54354D3}" srcId="{F20381E4-C6D9-4D88-9D7C-5835855889EC}" destId="{C3D2768A-244C-47F9-88D9-1EC9C1C7A7AE}" srcOrd="14" destOrd="0" parTransId="{49DCBCE7-235B-49F0-8BA1-642ECA54A5C5}" sibTransId="{3D4E5E2C-35B4-4861-8B74-467AB1ECEC62}"/>
    <dgm:cxn modelId="{990F5914-128F-4700-A61F-D67D0DE82B56}" type="presOf" srcId="{11250BB1-937B-464B-9276-FED7EFA1617B}" destId="{51DCCD9C-A537-402A-9613-A90FAA272B95}" srcOrd="0" destOrd="0" presId="urn:microsoft.com/office/officeart/2016/7/layout/RepeatingBendingProcessNew"/>
    <dgm:cxn modelId="{9E4AA815-2A82-4BE2-9627-EE02694F3827}" srcId="{F20381E4-C6D9-4D88-9D7C-5835855889EC}" destId="{D4C0AD6B-AC1E-4A7F-9FAF-1653343813B0}" srcOrd="27" destOrd="0" parTransId="{9C88F2F6-E72E-4EA1-989C-F25D41AA6ED2}" sibTransId="{36BED40C-EFF7-467B-87DB-4D71889590B1}"/>
    <dgm:cxn modelId="{96BFC015-FDC1-46E8-88AF-876395A25ACA}" type="presOf" srcId="{7FF9460D-EDAC-4076-BB21-C695A43BD629}" destId="{193A39A6-CF21-41ED-81A4-0BA7BB398450}" srcOrd="0" destOrd="0" presId="urn:microsoft.com/office/officeart/2016/7/layout/RepeatingBendingProcessNew"/>
    <dgm:cxn modelId="{271C2716-3CA5-4B82-ABA5-EFF6165D6CE9}" srcId="{F20381E4-C6D9-4D88-9D7C-5835855889EC}" destId="{F6AD90E4-3A5C-4B90-A32B-178F3AD16B59}" srcOrd="24" destOrd="0" parTransId="{BB275F25-2DA2-43E8-B40D-C02DFBF41203}" sibTransId="{FD44D648-D5F4-4AD1-9244-6E29BE5E41DF}"/>
    <dgm:cxn modelId="{2782E118-3F58-400B-B8BD-216A8BC8080C}" type="presOf" srcId="{9C79D43D-C2BD-4188-BF22-EF9E455986F3}" destId="{EBFE7851-D5A5-423E-9A55-D13194E47C18}" srcOrd="0" destOrd="0" presId="urn:microsoft.com/office/officeart/2016/7/layout/RepeatingBendingProcessNew"/>
    <dgm:cxn modelId="{B848941C-4B34-4A93-9641-124B2E43AB8F}" srcId="{F20381E4-C6D9-4D88-9D7C-5835855889EC}" destId="{91AFB6E9-397D-47AD-A2A1-C4804466366B}" srcOrd="6" destOrd="0" parTransId="{F6339B44-E7FA-4DCB-B468-8B713750C058}" sibTransId="{A965E9DC-BD1C-4DC2-9D83-F2A7F73BAD9F}"/>
    <dgm:cxn modelId="{10BEAD1D-98D1-4CF8-9C42-775CE9A443E0}" type="presOf" srcId="{1B9A0253-0A2F-4492-866A-8264F3D9973F}" destId="{1F1FBB8E-1391-4C2B-9492-B87BCF8D02B3}" srcOrd="0" destOrd="0" presId="urn:microsoft.com/office/officeart/2016/7/layout/RepeatingBendingProcessNew"/>
    <dgm:cxn modelId="{0DDA1B1E-F54E-47F6-8039-44676854F7C4}" srcId="{F20381E4-C6D9-4D88-9D7C-5835855889EC}" destId="{B28A156B-BBF4-4109-AB8C-00F1E00E3297}" srcOrd="3" destOrd="0" parTransId="{E77EAD34-8CB5-4F93-B02B-B3AEEB7914FF}" sibTransId="{B54FF1EF-9872-4473-8635-9704E1E1A690}"/>
    <dgm:cxn modelId="{8FF9D71F-0978-4E82-A1C6-0E9646101DAA}" type="presOf" srcId="{D4C0AD6B-AC1E-4A7F-9FAF-1653343813B0}" destId="{18BCB4CA-0BB2-4339-8FAD-270563A4834E}" srcOrd="0" destOrd="0" presId="urn:microsoft.com/office/officeart/2016/7/layout/RepeatingBendingProcessNew"/>
    <dgm:cxn modelId="{1C898121-437A-44FD-8C90-CCE26DBF535F}" type="presOf" srcId="{369E78F9-6347-4B8B-B66F-4B82C24A8FC9}" destId="{58490B98-40C4-4CFD-BE4B-23351124B8DF}" srcOrd="1" destOrd="0" presId="urn:microsoft.com/office/officeart/2016/7/layout/RepeatingBendingProcessNew"/>
    <dgm:cxn modelId="{428C1222-0CD3-4607-89FE-AA87E62B7BAE}" srcId="{F20381E4-C6D9-4D88-9D7C-5835855889EC}" destId="{B22DF3D1-F810-47F4-82CB-90293196F23D}" srcOrd="21" destOrd="0" parTransId="{10795269-BA74-45F3-9F90-0009BE114424}" sibTransId="{616A4D22-E0B2-4D53-B97E-941A6ABFEC8E}"/>
    <dgm:cxn modelId="{76385323-56DD-49BB-9351-DFDEB3012356}" type="presOf" srcId="{5CA43945-CFAC-452E-81E2-884E7B96A3DA}" destId="{7F0B823A-5BB1-4E8B-B337-36592D93EA25}" srcOrd="0" destOrd="0" presId="urn:microsoft.com/office/officeart/2016/7/layout/RepeatingBendingProcessNew"/>
    <dgm:cxn modelId="{FDD3F928-A1C2-4874-B0B9-4839A68225CF}" type="presOf" srcId="{A965E9DC-BD1C-4DC2-9D83-F2A7F73BAD9F}" destId="{FA30839E-FA28-45CE-A0F1-C2D01279C727}" srcOrd="1" destOrd="0" presId="urn:microsoft.com/office/officeart/2016/7/layout/RepeatingBendingProcessNew"/>
    <dgm:cxn modelId="{56C6D729-C759-49FB-9914-79575EC154C8}" srcId="{F20381E4-C6D9-4D88-9D7C-5835855889EC}" destId="{C8460BE8-3FD2-46D9-8DC9-75A814AD5520}" srcOrd="20" destOrd="0" parTransId="{9560EAB5-FDE4-4ACE-9475-B2B8DAF28A20}" sibTransId="{CB90FE20-5345-4D23-8BFE-3F56F06454B4}"/>
    <dgm:cxn modelId="{4A5CE82B-0018-495A-A1FE-C7184E3621A2}" type="presOf" srcId="{E53A051A-0B07-438B-8AFC-8BA2A83D8311}" destId="{D5DBFA21-49A6-46A4-94D7-CDAB3493386E}" srcOrd="1" destOrd="0" presId="urn:microsoft.com/office/officeart/2016/7/layout/RepeatingBendingProcessNew"/>
    <dgm:cxn modelId="{EB29BB2E-9211-4225-B7F2-E32F768BA401}" type="presOf" srcId="{9C3F5181-769F-468D-869E-21FEF169AA3B}" destId="{409B72A0-25DE-4B80-98FC-F44CF7F1F011}" srcOrd="0" destOrd="0" presId="urn:microsoft.com/office/officeart/2016/7/layout/RepeatingBendingProcessNew"/>
    <dgm:cxn modelId="{66EDC92E-507B-488D-A3CC-00B5F21077ED}" type="presOf" srcId="{616A4D22-E0B2-4D53-B97E-941A6ABFEC8E}" destId="{DF93EB7F-67A1-474C-AB11-DE08CE35B5CC}" srcOrd="0" destOrd="0" presId="urn:microsoft.com/office/officeart/2016/7/layout/RepeatingBendingProcessNew"/>
    <dgm:cxn modelId="{18E55F33-664B-4F48-A76C-E15DBCF83DF1}" type="presOf" srcId="{616A4D22-E0B2-4D53-B97E-941A6ABFEC8E}" destId="{216DA10B-CA84-4BE3-B333-77F3FA81AA26}" srcOrd="1" destOrd="0" presId="urn:microsoft.com/office/officeart/2016/7/layout/RepeatingBendingProcessNew"/>
    <dgm:cxn modelId="{02579434-00E5-4003-B874-5A9C050A96A3}" type="presOf" srcId="{E73B4764-4FE8-4B81-9AB0-03FB7B0ABE9D}" destId="{4D0B5CF8-8187-48B9-9A2E-555C6461EE91}" srcOrd="0" destOrd="0" presId="urn:microsoft.com/office/officeart/2016/7/layout/RepeatingBendingProcessNew"/>
    <dgm:cxn modelId="{515B073B-5253-4BA6-A47D-018BFA603FA3}" type="presOf" srcId="{38CBC88E-0E49-42A9-9A03-B703080584CF}" destId="{F8A3268D-3628-4A1E-B664-33EBA2668E4C}" srcOrd="0" destOrd="0" presId="urn:microsoft.com/office/officeart/2016/7/layout/RepeatingBendingProcessNew"/>
    <dgm:cxn modelId="{472BC15D-7930-41D2-976F-AB2E3D0BC9DB}" type="presOf" srcId="{5B286D3B-DB7F-4D11-8237-B7A258F44C56}" destId="{546DC3FA-07A2-4AFC-8905-FB03D4D3C2E8}" srcOrd="1" destOrd="0" presId="urn:microsoft.com/office/officeart/2016/7/layout/RepeatingBendingProcessNew"/>
    <dgm:cxn modelId="{0B585560-87D3-4A0C-972A-3E7937B5F96E}" srcId="{F20381E4-C6D9-4D88-9D7C-5835855889EC}" destId="{FDE5E82E-2CBB-4D92-B211-70F1BFD5BEFD}" srcOrd="17" destOrd="0" parTransId="{62C31C57-7936-498C-B8C1-7D35BC612323}" sibTransId="{58EC78B4-B0E4-47F7-B5BE-A3F1528A670A}"/>
    <dgm:cxn modelId="{055A7760-DC41-4043-ACA2-FBE77B45FF84}" type="presOf" srcId="{7C070F39-3B18-439C-B0CA-D4C01E941077}" destId="{59357043-03BB-43C6-8DD6-962D4E11FB91}" srcOrd="0" destOrd="0" presId="urn:microsoft.com/office/officeart/2016/7/layout/RepeatingBendingProcessNew"/>
    <dgm:cxn modelId="{13F4F561-BA65-44AC-BB88-8ADECCDBE10F}" type="presOf" srcId="{0BFCA823-48C4-43C9-95B0-DB6E6727B5B8}" destId="{04960536-2A10-4931-9BBF-126E5E3DF241}" srcOrd="0" destOrd="0" presId="urn:microsoft.com/office/officeart/2016/7/layout/RepeatingBendingProcessNew"/>
    <dgm:cxn modelId="{219E6A43-CFB8-4E8A-8484-304E37554138}" type="presOf" srcId="{1BBC15EB-7972-439F-A3A3-6D7153772461}" destId="{59AA2055-9C87-45FD-9981-AE397A87293A}" srcOrd="0" destOrd="0" presId="urn:microsoft.com/office/officeart/2016/7/layout/RepeatingBendingProcessNew"/>
    <dgm:cxn modelId="{E8937243-268E-4AEF-8CB9-180389B45634}" type="presOf" srcId="{0CC0AC59-291F-4EC7-AA3B-AA13DFF356A7}" destId="{A75BD7DC-2229-4441-B189-8CAFC9558395}" srcOrd="0" destOrd="0" presId="urn:microsoft.com/office/officeart/2016/7/layout/RepeatingBendingProcessNew"/>
    <dgm:cxn modelId="{9C7FE344-BB09-4A83-81E4-9C0CDC524F1A}" type="presOf" srcId="{369E78F9-6347-4B8B-B66F-4B82C24A8FC9}" destId="{46AE6C4F-A82F-4A42-8EDA-3A330A88239F}" srcOrd="0" destOrd="0" presId="urn:microsoft.com/office/officeart/2016/7/layout/RepeatingBendingProcessNew"/>
    <dgm:cxn modelId="{07490567-BFEE-474D-AB0A-C12FC563D2B2}" type="presOf" srcId="{9883A314-212B-4DD0-813D-187CC0E03206}" destId="{2665E966-D01F-4916-87B5-6E0BF0BDBAD3}" srcOrd="0" destOrd="0" presId="urn:microsoft.com/office/officeart/2016/7/layout/RepeatingBendingProcessNew"/>
    <dgm:cxn modelId="{F2F21E47-4F58-4481-B7D9-945663EC8694}" type="presOf" srcId="{B54FF1EF-9872-4473-8635-9704E1E1A690}" destId="{482F98B1-FD48-45CF-8097-7CAAC9809226}" srcOrd="0" destOrd="0" presId="urn:microsoft.com/office/officeart/2016/7/layout/RepeatingBendingProcessNew"/>
    <dgm:cxn modelId="{40517047-3845-45E8-93E9-EAD41E568E88}" srcId="{F20381E4-C6D9-4D88-9D7C-5835855889EC}" destId="{5CA43945-CFAC-452E-81E2-884E7B96A3DA}" srcOrd="8" destOrd="0" parTransId="{4F783B23-A8A4-4E37-ABC3-07827BC6CA5E}" sibTransId="{9D175BDF-C4A9-4C65-AD30-00F6B2BD01B0}"/>
    <dgm:cxn modelId="{B0636F48-7355-49A5-B61D-E4E5F99F151C}" type="presOf" srcId="{D10EED51-B89F-425F-87C3-B23624BABF57}" destId="{B020524D-C53E-4420-8992-A31C824C3FA9}" srcOrd="1" destOrd="0" presId="urn:microsoft.com/office/officeart/2016/7/layout/RepeatingBendingProcessNew"/>
    <dgm:cxn modelId="{A66D9D48-C1BD-4D88-B690-80FF53EE17C2}" type="presOf" srcId="{A6B15116-0E0C-467E-8E74-8E2E0F3A2A1E}" destId="{5B965A94-46EE-4E7D-B6C5-1381C06FB6A5}" srcOrd="0" destOrd="0" presId="urn:microsoft.com/office/officeart/2016/7/layout/RepeatingBendingProcessNew"/>
    <dgm:cxn modelId="{CD97EE68-A454-401A-8AB2-211ADED66D25}" type="presOf" srcId="{F6AD90E4-3A5C-4B90-A32B-178F3AD16B59}" destId="{908FD4F0-0764-4FA8-A07D-8E0BC0AA43BE}" srcOrd="0" destOrd="0" presId="urn:microsoft.com/office/officeart/2016/7/layout/RepeatingBendingProcessNew"/>
    <dgm:cxn modelId="{95204849-AC54-4123-8FF0-A4BEFB33C65A}" type="presOf" srcId="{D5CC2EEA-B312-4A5A-9F10-B7DCB1BF12C4}" destId="{687FC9EB-79F3-4020-93BC-E5680B523DFC}" srcOrd="0" destOrd="0" presId="urn:microsoft.com/office/officeart/2016/7/layout/RepeatingBendingProcessNew"/>
    <dgm:cxn modelId="{162A5949-5581-4ACF-9F02-21B090EFE582}" type="presOf" srcId="{CB90FE20-5345-4D23-8BFE-3F56F06454B4}" destId="{ED11E35D-30CD-47D8-8E11-367B4846A123}" srcOrd="1" destOrd="0" presId="urn:microsoft.com/office/officeart/2016/7/layout/RepeatingBendingProcessNew"/>
    <dgm:cxn modelId="{E432BA49-9B43-43C4-BD6D-DC598F56D64A}" type="presOf" srcId="{9D175BDF-C4A9-4C65-AD30-00F6B2BD01B0}" destId="{B1D5E7DB-3E80-4292-ACE7-99AA46835ACC}" srcOrd="1" destOrd="0" presId="urn:microsoft.com/office/officeart/2016/7/layout/RepeatingBendingProcessNew"/>
    <dgm:cxn modelId="{AC1D136C-26EE-475A-8926-1FA88F9AB1E9}" srcId="{F20381E4-C6D9-4D88-9D7C-5835855889EC}" destId="{FA100158-107E-41F0-8473-8155F5A0DC82}" srcOrd="0" destOrd="0" parTransId="{DEE2560F-4A50-4878-B297-9175655960D6}" sibTransId="{764726C5-D55A-404D-8FB6-619C952A95E1}"/>
    <dgm:cxn modelId="{344E2C6C-1B48-4DA7-B001-EC041765A7FE}" type="presOf" srcId="{E23BF229-2916-4F5C-979D-D89E9CD24C21}" destId="{290571FA-D007-4708-B98B-10962524C2C5}" srcOrd="0" destOrd="0" presId="urn:microsoft.com/office/officeart/2016/7/layout/RepeatingBendingProcessNew"/>
    <dgm:cxn modelId="{AF2BB16E-8B0B-4A1F-8457-6367B73EC5F4}" type="presOf" srcId="{764726C5-D55A-404D-8FB6-619C952A95E1}" destId="{B9CF0B9E-C83A-41F5-909D-2173920BC6BF}" srcOrd="0" destOrd="0" presId="urn:microsoft.com/office/officeart/2016/7/layout/RepeatingBendingProcessNew"/>
    <dgm:cxn modelId="{54D4D56E-D803-4534-BBF3-407BAF75040B}" type="presOf" srcId="{68087466-50A4-4741-AE42-52F595BDC43F}" destId="{3884A2CD-11DD-47C4-BAFA-F6CCC872BF10}" srcOrd="0" destOrd="0" presId="urn:microsoft.com/office/officeart/2016/7/layout/RepeatingBendingProcessNew"/>
    <dgm:cxn modelId="{1E979F6F-1448-4F20-98D4-1DD0A6A7C1E2}" type="presOf" srcId="{4BA44BD4-81C5-493B-AFB7-417BF2F0D2F5}" destId="{92A227B6-20A4-43B5-B211-17345D51A90B}" srcOrd="1" destOrd="0" presId="urn:microsoft.com/office/officeart/2016/7/layout/RepeatingBendingProcessNew"/>
    <dgm:cxn modelId="{EEDED750-E5FE-4F8C-8615-26381437A5E8}" type="presOf" srcId="{B5406917-2C11-4AFA-BBEF-0A7D671561DB}" destId="{527CBE33-D0EB-4FBF-B8F2-152878DC5C29}" srcOrd="1" destOrd="0" presId="urn:microsoft.com/office/officeart/2016/7/layout/RepeatingBendingProcessNew"/>
    <dgm:cxn modelId="{DCC06D53-DFD8-4593-AC72-8CCBAC70D8BD}" type="presOf" srcId="{FA100158-107E-41F0-8473-8155F5A0DC82}" destId="{7DD5708D-2245-4698-B233-6319C48E83B3}" srcOrd="0" destOrd="0" presId="urn:microsoft.com/office/officeart/2016/7/layout/RepeatingBendingProcessNew"/>
    <dgm:cxn modelId="{E5736F73-DB1E-44BA-9DAC-E5F259BA91F0}" srcId="{F20381E4-C6D9-4D88-9D7C-5835855889EC}" destId="{BD0AAE27-C05F-4BF6-BDF6-2C0B8D80E080}" srcOrd="7" destOrd="0" parTransId="{092C9144-C257-41C4-8797-EAE429872D10}" sibTransId="{4BA44BD4-81C5-493B-AFB7-417BF2F0D2F5}"/>
    <dgm:cxn modelId="{DAEB8273-5E36-47AB-8381-E0DCD8BA715E}" type="presOf" srcId="{F8A1AECE-D95C-4701-A920-5A2A77B182DA}" destId="{19E352A2-A092-4400-9C1B-15D9251AF4F0}" srcOrd="1" destOrd="0" presId="urn:microsoft.com/office/officeart/2016/7/layout/RepeatingBendingProcessNew"/>
    <dgm:cxn modelId="{25882874-20FD-480A-8BD9-EE0035F787BD}" type="presOf" srcId="{D652450E-7868-4A23-AAC5-62855723DC2D}" destId="{5106D842-2BAE-4035-897B-7133D2F36690}" srcOrd="1" destOrd="0" presId="urn:microsoft.com/office/officeart/2016/7/layout/RepeatingBendingProcessNew"/>
    <dgm:cxn modelId="{2A17ED74-4D3A-4349-BBB6-038B280EEDCC}" type="presOf" srcId="{FD44D648-D5F4-4AD1-9244-6E29BE5E41DF}" destId="{ADBF6FEB-0069-492E-BDB7-334491ABBA7C}" srcOrd="1" destOrd="0" presId="urn:microsoft.com/office/officeart/2016/7/layout/RepeatingBendingProcessNew"/>
    <dgm:cxn modelId="{B3845455-7E3A-452A-A89B-8BBB3DCB9E82}" type="presOf" srcId="{D10EED51-B89F-425F-87C3-B23624BABF57}" destId="{70DB9267-B447-471D-92CB-106BCF3D3E92}" srcOrd="0" destOrd="0" presId="urn:microsoft.com/office/officeart/2016/7/layout/RepeatingBendingProcessNew"/>
    <dgm:cxn modelId="{DFAE2B56-E6D5-4F6E-9E86-07457DBD0AA9}" type="presOf" srcId="{9BE98FA7-9E7E-4590-BFD4-678789050EB7}" destId="{7E80ECCC-E6A3-43A8-A10C-C755D006AAE0}" srcOrd="0" destOrd="0" presId="urn:microsoft.com/office/officeart/2016/7/layout/RepeatingBendingProcessNew"/>
    <dgm:cxn modelId="{5099DE80-96DD-4FA5-BE50-7C174678C9DA}" type="presOf" srcId="{B54FF1EF-9872-4473-8635-9704E1E1A690}" destId="{9E2CC79C-2965-47C1-8F69-EBA464B63405}" srcOrd="1" destOrd="0" presId="urn:microsoft.com/office/officeart/2016/7/layout/RepeatingBendingProcessNew"/>
    <dgm:cxn modelId="{EE492184-69DB-4A51-9523-AD6E6B851497}" type="presOf" srcId="{4BA44BD4-81C5-493B-AFB7-417BF2F0D2F5}" destId="{8F0091B2-AB58-48F8-941E-162AFE46F60B}" srcOrd="0" destOrd="0" presId="urn:microsoft.com/office/officeart/2016/7/layout/RepeatingBendingProcessNew"/>
    <dgm:cxn modelId="{74C21F8A-DC3B-4DFC-9352-AF0100078FE2}" type="presOf" srcId="{3BFC91F3-97A3-47A0-BA63-589AFD2F437C}" destId="{EFDD49A2-799A-4E93-A601-75E1E6767091}" srcOrd="0" destOrd="0" presId="urn:microsoft.com/office/officeart/2016/7/layout/RepeatingBendingProcessNew"/>
    <dgm:cxn modelId="{FC0BEA8A-2382-4432-A4FF-B28DF7599D04}" srcId="{F20381E4-C6D9-4D88-9D7C-5835855889EC}" destId="{48ED714D-759E-4EF6-B07D-59A62022B86D}" srcOrd="22" destOrd="0" parTransId="{A6ED4D82-2313-4B4B-8EBA-24B86286D395}" sibTransId="{11250BB1-937B-464B-9276-FED7EFA1617B}"/>
    <dgm:cxn modelId="{EBEEEC8E-DDDC-4A8F-9941-4CFB0590B228}" type="presOf" srcId="{FDE5E82E-2CBB-4D92-B211-70F1BFD5BEFD}" destId="{135A7E4B-3973-4C74-AF5D-1F851F8D804C}" srcOrd="0" destOrd="0" presId="urn:microsoft.com/office/officeart/2016/7/layout/RepeatingBendingProcessNew"/>
    <dgm:cxn modelId="{74773590-DBE4-4021-AF11-1F0042B35063}" srcId="{F20381E4-C6D9-4D88-9D7C-5835855889EC}" destId="{9C3F5181-769F-468D-869E-21FEF169AA3B}" srcOrd="12" destOrd="0" parTransId="{314B9171-35C2-4F11-976C-B0FF63B19A15}" sibTransId="{8BFE69C7-109F-470F-A768-74C8696DE904}"/>
    <dgm:cxn modelId="{828E3F91-C65D-4B8C-AB81-7B31B9461DF5}" type="presOf" srcId="{E23BF229-2916-4F5C-979D-D89E9CD24C21}" destId="{5FD3872C-AB39-42E9-9FDE-6D82B04BB18C}" srcOrd="1" destOrd="0" presId="urn:microsoft.com/office/officeart/2016/7/layout/RepeatingBendingProcessNew"/>
    <dgm:cxn modelId="{824EE392-56A4-4126-95D6-BDFE0DD6357E}" srcId="{F20381E4-C6D9-4D88-9D7C-5835855889EC}" destId="{A2974410-1468-412C-92BA-7B9D576CCCB7}" srcOrd="13" destOrd="0" parTransId="{F0927CC9-FE18-4CA7-9697-205AD45D0E89}" sibTransId="{38BC5CA1-CDC1-4538-99AA-DC67F89B21BD}"/>
    <dgm:cxn modelId="{2D703F97-D0B5-4623-B5CF-33CF932F9A48}" type="presOf" srcId="{747CC984-A1DB-42E6-9026-8C3E855B3266}" destId="{316E5D73-9883-4AEE-93EB-9BC9EC3F03C1}" srcOrd="0" destOrd="0" presId="urn:microsoft.com/office/officeart/2016/7/layout/RepeatingBendingProcessNew"/>
    <dgm:cxn modelId="{5E53F097-D01E-4A0A-81C6-6C4460102A72}" type="presOf" srcId="{38BC5CA1-CDC1-4538-99AA-DC67F89B21BD}" destId="{5FC88D14-A6C6-439F-A2DD-8D0FC6287E7B}" srcOrd="0" destOrd="0" presId="urn:microsoft.com/office/officeart/2016/7/layout/RepeatingBendingProcessNew"/>
    <dgm:cxn modelId="{86A6CD9A-2127-421F-B49A-D7BBEFCA47B6}" type="presOf" srcId="{36BED40C-EFF7-467B-87DB-4D71889590B1}" destId="{B1E7837A-2B1A-47D5-BBB0-B2D28E415DF0}" srcOrd="0" destOrd="0" presId="urn:microsoft.com/office/officeart/2016/7/layout/RepeatingBendingProcessNew"/>
    <dgm:cxn modelId="{D6609D9E-F9E5-433B-8C72-5B219B5BA5FD}" srcId="{F20381E4-C6D9-4D88-9D7C-5835855889EC}" destId="{4AB1206D-F73D-44B3-BE16-3F25CC7E41C4}" srcOrd="28" destOrd="0" parTransId="{34DAD282-AE3E-4A2C-B0D7-18EAA212E360}" sibTransId="{D233186D-A0E0-4CFB-A679-AF4EAFD06B46}"/>
    <dgm:cxn modelId="{1EA8B19E-8C8B-4D57-95B8-4E9D1C33572C}" type="presOf" srcId="{FD44D648-D5F4-4AD1-9244-6E29BE5E41DF}" destId="{313B39E5-F68A-4B75-8D71-75F1D0FD9FEC}" srcOrd="0" destOrd="0" presId="urn:microsoft.com/office/officeart/2016/7/layout/RepeatingBendingProcessNew"/>
    <dgm:cxn modelId="{74C37EA5-98E6-421D-9C08-0985DA97319F}" type="presOf" srcId="{4AB1206D-F73D-44B3-BE16-3F25CC7E41C4}" destId="{3D19BB69-841E-49ED-850F-400247717946}" srcOrd="0" destOrd="0" presId="urn:microsoft.com/office/officeart/2016/7/layout/RepeatingBendingProcessNew"/>
    <dgm:cxn modelId="{2F3E78A8-5A50-4A00-8B9E-7E59A2F4652C}" type="presOf" srcId="{0BFCA823-48C4-43C9-95B0-DB6E6727B5B8}" destId="{7DCBC566-2AFB-4D52-A4E1-E2F8EC18E360}" srcOrd="1" destOrd="0" presId="urn:microsoft.com/office/officeart/2016/7/layout/RepeatingBendingProcessNew"/>
    <dgm:cxn modelId="{E777A3A8-BA05-4D76-9C9B-CE1A9EA6B47C}" srcId="{F20381E4-C6D9-4D88-9D7C-5835855889EC}" destId="{38CBC88E-0E49-42A9-9A03-B703080584CF}" srcOrd="5" destOrd="0" parTransId="{22101AE4-A339-4CC0-9E8E-9CFE4CF0D620}" sibTransId="{B5406917-2C11-4AFA-BBEF-0A7D671561DB}"/>
    <dgm:cxn modelId="{86F304AD-24BF-4EE7-A9A3-04317593F029}" srcId="{F20381E4-C6D9-4D88-9D7C-5835855889EC}" destId="{7C070F39-3B18-439C-B0CA-D4C01E941077}" srcOrd="16" destOrd="0" parTransId="{6BABBD58-5EFB-4D5F-AAE8-5EBFF26F4419}" sibTransId="{F8A1AECE-D95C-4701-A920-5A2A77B182DA}"/>
    <dgm:cxn modelId="{7EAF8AAE-745E-4F37-A64C-10982446245F}" type="presOf" srcId="{7FF9460D-EDAC-4076-BB21-C695A43BD629}" destId="{9E5F0122-7E0F-4656-BA7B-653106C342D2}" srcOrd="1" destOrd="0" presId="urn:microsoft.com/office/officeart/2016/7/layout/RepeatingBendingProcessNew"/>
    <dgm:cxn modelId="{54CEA4AF-C111-4B89-9A6E-BA1D8C35098E}" srcId="{F20381E4-C6D9-4D88-9D7C-5835855889EC}" destId="{1BBC15EB-7972-439F-A3A3-6D7153772461}" srcOrd="2" destOrd="0" parTransId="{B57ED2AC-FD4C-4D0C-A387-F5CD90431263}" sibTransId="{747CC984-A1DB-42E6-9026-8C3E855B3266}"/>
    <dgm:cxn modelId="{7E5393B3-A225-4840-A006-CB8D98E2CB8B}" type="presOf" srcId="{D5CC2EEA-B312-4A5A-9F10-B7DCB1BF12C4}" destId="{65163160-5061-4D78-B781-6D1F79919563}" srcOrd="1" destOrd="0" presId="urn:microsoft.com/office/officeart/2016/7/layout/RepeatingBendingProcessNew"/>
    <dgm:cxn modelId="{B39C65B7-A48D-4F02-8E5A-4ACC3CFD4418}" type="presOf" srcId="{8BFE69C7-109F-470F-A768-74C8696DE904}" destId="{75C4EFD1-6078-4760-8A32-DC459567AB51}" srcOrd="1" destOrd="0" presId="urn:microsoft.com/office/officeart/2016/7/layout/RepeatingBendingProcessNew"/>
    <dgm:cxn modelId="{051D1ABA-9C40-4750-B9F3-E8ECE28A32C4}" type="presOf" srcId="{3D4E5E2C-35B4-4861-8B74-467AB1ECEC62}" destId="{556D12FA-79B8-472F-AB66-92136C207932}" srcOrd="1" destOrd="0" presId="urn:microsoft.com/office/officeart/2016/7/layout/RepeatingBendingProcessNew"/>
    <dgm:cxn modelId="{50C90ABE-6272-45FD-A074-05ACF5C264AB}" srcId="{F20381E4-C6D9-4D88-9D7C-5835855889EC}" destId="{96B16EF3-CC1B-432A-8D1D-FC7337DFFA2C}" srcOrd="4" destOrd="0" parTransId="{7031FDBF-789A-4D26-AD69-9D4FC3095EFD}" sibTransId="{7FF9460D-EDAC-4076-BB21-C695A43BD629}"/>
    <dgm:cxn modelId="{030AD8C2-23BE-4023-8DA4-CA450583622D}" srcId="{F20381E4-C6D9-4D88-9D7C-5835855889EC}" destId="{B7A145DE-4C6B-4770-9591-97CEA1CC694C}" srcOrd="11" destOrd="0" parTransId="{D1F52423-CAA6-4C5A-A6CA-58D4509A6E4A}" sibTransId="{5B286D3B-DB7F-4D11-8237-B7A258F44C56}"/>
    <dgm:cxn modelId="{37F8DDC2-CA98-46D5-B539-5F9D1C68DE97}" type="presOf" srcId="{96B16EF3-CC1B-432A-8D1D-FC7337DFFA2C}" destId="{F8F8801F-2F3E-4746-93F4-4ED508D828D0}" srcOrd="0" destOrd="0" presId="urn:microsoft.com/office/officeart/2016/7/layout/RepeatingBendingProcessNew"/>
    <dgm:cxn modelId="{577037C5-00A6-4FE9-8E60-303D09C4B531}" type="presOf" srcId="{9D175BDF-C4A9-4C65-AD30-00F6B2BD01B0}" destId="{2BBD3AA5-73EA-4957-B01F-812AA306AD76}" srcOrd="0" destOrd="0" presId="urn:microsoft.com/office/officeart/2016/7/layout/RepeatingBendingProcessNew"/>
    <dgm:cxn modelId="{852320C6-460B-4FB3-88F4-8DB59556CB95}" type="presOf" srcId="{43B304DE-643C-4F60-BE2D-C67B57255397}" destId="{44CBDB47-E248-4C9C-9610-983E86023C2C}" srcOrd="0" destOrd="0" presId="urn:microsoft.com/office/officeart/2016/7/layout/RepeatingBendingProcessNew"/>
    <dgm:cxn modelId="{F095D2CA-6588-48F1-A99F-CFEF34F3F0D6}" srcId="{F20381E4-C6D9-4D88-9D7C-5835855889EC}" destId="{9C79D43D-C2BD-4188-BF22-EF9E455986F3}" srcOrd="15" destOrd="0" parTransId="{52397BB2-9B16-43A4-A92E-32FC0C038BF4}" sibTransId="{E23BF229-2916-4F5C-979D-D89E9CD24C21}"/>
    <dgm:cxn modelId="{D4743BCD-E7C3-4143-BFBD-1793EB199F97}" srcId="{F20381E4-C6D9-4D88-9D7C-5835855889EC}" destId="{A6B15116-0E0C-467E-8E74-8E2E0F3A2A1E}" srcOrd="10" destOrd="0" parTransId="{A06533B2-8774-405A-8005-A9AD41D6F5F0}" sibTransId="{D5CC2EEA-B312-4A5A-9F10-B7DCB1BF12C4}"/>
    <dgm:cxn modelId="{0EADBDCD-96FA-482E-B22F-4A922FD3D3AE}" type="presOf" srcId="{58EC78B4-B0E4-47F7-B5BE-A3F1528A670A}" destId="{7F5B4442-1AB8-4A96-B28A-454361113ED4}" srcOrd="0" destOrd="0" presId="urn:microsoft.com/office/officeart/2016/7/layout/RepeatingBendingProcessNew"/>
    <dgm:cxn modelId="{36BB40D0-EE92-49DB-B7C7-1891C9D69B6F}" srcId="{F20381E4-C6D9-4D88-9D7C-5835855889EC}" destId="{68087466-50A4-4741-AE42-52F595BDC43F}" srcOrd="23" destOrd="0" parTransId="{668CB91B-345A-47A6-9499-55B85358ADAE}" sibTransId="{E53A051A-0B07-438B-8AFC-8BA2A83D8311}"/>
    <dgm:cxn modelId="{EEF241D2-A8C7-413B-84F8-33496D2A9CB4}" type="presOf" srcId="{36BED40C-EFF7-467B-87DB-4D71889590B1}" destId="{9DA8A8DC-07DD-4CEE-ADEC-CB5B2C6444C8}" srcOrd="1" destOrd="0" presId="urn:microsoft.com/office/officeart/2016/7/layout/RepeatingBendingProcessNew"/>
    <dgm:cxn modelId="{B43447D3-E98B-4DEC-821D-6B09881C111E}" srcId="{F20381E4-C6D9-4D88-9D7C-5835855889EC}" destId="{C5CAE97D-3B51-4391-AA4E-C72D88993598}" srcOrd="1" destOrd="0" parTransId="{B54C16BA-ACE3-42D1-A61B-CBADF62755C9}" sibTransId="{0CC0AC59-291F-4EC7-AA3B-AA13DFF356A7}"/>
    <dgm:cxn modelId="{80ECA0D9-AC9E-4AB2-A0FA-098C69562AA5}" type="presOf" srcId="{F8A1AECE-D95C-4701-A920-5A2A77B182DA}" destId="{92B2C572-7002-4737-8905-9B5E2FC7E67F}" srcOrd="0" destOrd="0" presId="urn:microsoft.com/office/officeart/2016/7/layout/RepeatingBendingProcessNew"/>
    <dgm:cxn modelId="{C2EB16DA-149F-461C-AA34-63BA62E0A2F9}" srcId="{F20381E4-C6D9-4D88-9D7C-5835855889EC}" destId="{E73B4764-4FE8-4B81-9AB0-03FB7B0ABE9D}" srcOrd="26" destOrd="0" parTransId="{CD1D546E-14D1-4B4B-AE32-9A73641E67AC}" sibTransId="{0BFCA823-48C4-43C9-95B0-DB6E6727B5B8}"/>
    <dgm:cxn modelId="{A081FFDA-9F13-4EF8-984C-05662450EE55}" type="presOf" srcId="{C3D2768A-244C-47F9-88D9-1EC9C1C7A7AE}" destId="{8780B78B-9E9B-4DE2-90DE-7D23ED59C356}" srcOrd="0" destOrd="0" presId="urn:microsoft.com/office/officeart/2016/7/layout/RepeatingBendingProcessNew"/>
    <dgm:cxn modelId="{5EE8E2DB-2426-43C0-AFDD-9375C084D7A3}" type="presOf" srcId="{B22DF3D1-F810-47F4-82CB-90293196F23D}" destId="{72DAF042-2CD5-4350-B043-938E00561245}" srcOrd="0" destOrd="0" presId="urn:microsoft.com/office/officeart/2016/7/layout/RepeatingBendingProcessNew"/>
    <dgm:cxn modelId="{641987DD-B555-4DB1-8B57-41C5C2B97DF0}" type="presOf" srcId="{F20381E4-C6D9-4D88-9D7C-5835855889EC}" destId="{A854931F-C401-4608-B968-516E15E79DB5}" srcOrd="0" destOrd="0" presId="urn:microsoft.com/office/officeart/2016/7/layout/RepeatingBendingProcessNew"/>
    <dgm:cxn modelId="{35EF0EDE-19CD-4C75-A83A-BB8DB78CD2AD}" type="presOf" srcId="{E53A051A-0B07-438B-8AFC-8BA2A83D8311}" destId="{23EBFAFB-4B91-4AC6-974B-8E24C5FFE66D}" srcOrd="0" destOrd="0" presId="urn:microsoft.com/office/officeart/2016/7/layout/RepeatingBendingProcessNew"/>
    <dgm:cxn modelId="{3A5E19DE-4A56-478C-8D56-9F25BF4127E1}" type="presOf" srcId="{91AFB6E9-397D-47AD-A2A1-C4804466366B}" destId="{C6F35E14-83F5-42CB-9375-26DAEEEA0B9B}" srcOrd="0" destOrd="0" presId="urn:microsoft.com/office/officeart/2016/7/layout/RepeatingBendingProcessNew"/>
    <dgm:cxn modelId="{DB0423E4-1CB7-4621-8081-257D8B7698D7}" type="presOf" srcId="{48ED714D-759E-4EF6-B07D-59A62022B86D}" destId="{4199865E-D7FE-48F3-9EB1-5DDA95D4CF33}" srcOrd="0" destOrd="0" presId="urn:microsoft.com/office/officeart/2016/7/layout/RepeatingBendingProcessNew"/>
    <dgm:cxn modelId="{5EA57FE4-9A0B-4C9C-9F89-F9ED1CD5C90E}" type="presOf" srcId="{5B286D3B-DB7F-4D11-8237-B7A258F44C56}" destId="{F4447634-955E-4596-B169-ABFE9696C15E}" srcOrd="0" destOrd="0" presId="urn:microsoft.com/office/officeart/2016/7/layout/RepeatingBendingProcessNew"/>
    <dgm:cxn modelId="{3605D0E4-61B7-46B5-9A90-40D6724AE6D1}" type="presOf" srcId="{8BFE69C7-109F-470F-A768-74C8696DE904}" destId="{368F140F-870E-4B15-9120-94724C0F2317}" srcOrd="0" destOrd="0" presId="urn:microsoft.com/office/officeart/2016/7/layout/RepeatingBendingProcessNew"/>
    <dgm:cxn modelId="{BE968EE6-B467-41E4-89A0-B9E66DB7BA08}" type="presOf" srcId="{B5406917-2C11-4AFA-BBEF-0A7D671561DB}" destId="{5A7976C8-464C-4E2A-9F93-05D6B0146736}" srcOrd="0" destOrd="0" presId="urn:microsoft.com/office/officeart/2016/7/layout/RepeatingBendingProcessNew"/>
    <dgm:cxn modelId="{BE1052E8-079A-40F7-88BA-899099597154}" type="presOf" srcId="{38BC5CA1-CDC1-4538-99AA-DC67F89B21BD}" destId="{95ABA99E-DAD8-414E-A203-D25715AE9B46}" srcOrd="1" destOrd="0" presId="urn:microsoft.com/office/officeart/2016/7/layout/RepeatingBendingProcessNew"/>
    <dgm:cxn modelId="{8190E5E8-8A13-4069-A3DB-78A5D91AD82C}" type="presOf" srcId="{CB90FE20-5345-4D23-8BFE-3F56F06454B4}" destId="{C2702B93-CD6F-43AB-B79E-C91FAF496B4A}" srcOrd="0" destOrd="0" presId="urn:microsoft.com/office/officeart/2016/7/layout/RepeatingBendingProcessNew"/>
    <dgm:cxn modelId="{13C7D8EB-A1A5-483F-B45F-0942C9D83DFA}" srcId="{F20381E4-C6D9-4D88-9D7C-5835855889EC}" destId="{3BFC91F3-97A3-47A0-BA63-589AFD2F437C}" srcOrd="25" destOrd="0" parTransId="{CF269C13-88EF-453D-8A64-68D6E40B65FD}" sibTransId="{D652450E-7868-4A23-AAC5-62855723DC2D}"/>
    <dgm:cxn modelId="{7CE012EC-F6A5-4C0E-BBEB-876AC0058674}" type="presOf" srcId="{A965E9DC-BD1C-4DC2-9D83-F2A7F73BAD9F}" destId="{989EF278-FC3D-4046-BF8B-3DB816C9A52C}" srcOrd="0" destOrd="0" presId="urn:microsoft.com/office/officeart/2016/7/layout/RepeatingBendingProcessNew"/>
    <dgm:cxn modelId="{5895DDEC-2452-4D95-9157-B1C7D498F1C5}" type="presOf" srcId="{43B304DE-643C-4F60-BE2D-C67B57255397}" destId="{24B9CEB6-4A0D-452A-994E-CD43CA72BFC4}" srcOrd="1" destOrd="0" presId="urn:microsoft.com/office/officeart/2016/7/layout/RepeatingBendingProcessNew"/>
    <dgm:cxn modelId="{60AF87ED-9A61-4104-9A0A-93E0BB2FD901}" srcId="{F20381E4-C6D9-4D88-9D7C-5835855889EC}" destId="{9883A314-212B-4DD0-813D-187CC0E03206}" srcOrd="18" destOrd="0" parTransId="{4D7BF353-56ED-4BE6-937C-3B6A17C8890C}" sibTransId="{D10EED51-B89F-425F-87C3-B23624BABF57}"/>
    <dgm:cxn modelId="{293F41EE-7C84-4F1D-9FA5-238744BA8567}" type="presOf" srcId="{B28A156B-BBF4-4109-AB8C-00F1E00E3297}" destId="{5567F31A-7B6B-4749-9CFA-67E5220C1C00}" srcOrd="0" destOrd="0" presId="urn:microsoft.com/office/officeart/2016/7/layout/RepeatingBendingProcessNew"/>
    <dgm:cxn modelId="{73DFF4F0-450C-4850-A0A4-7BB6F8B7A089}" type="presOf" srcId="{58EC78B4-B0E4-47F7-B5BE-A3F1528A670A}" destId="{E71ADBB4-45B3-4DA2-B1F1-13995718B83C}" srcOrd="1" destOrd="0" presId="urn:microsoft.com/office/officeart/2016/7/layout/RepeatingBendingProcessNew"/>
    <dgm:cxn modelId="{0DF4F4F1-A790-455D-B6B7-165AA6ACEE57}" type="presOf" srcId="{3D4E5E2C-35B4-4861-8B74-467AB1ECEC62}" destId="{8320D2E4-1E1D-414C-97DC-FDC5BBB19BCD}" srcOrd="0" destOrd="0" presId="urn:microsoft.com/office/officeart/2016/7/layout/RepeatingBendingProcessNew"/>
    <dgm:cxn modelId="{149501F2-9B37-455E-AEAC-AA5E0D5ADCA0}" type="presOf" srcId="{BD0AAE27-C05F-4BF6-BDF6-2C0B8D80E080}" destId="{FD7D9157-B33F-410A-B705-B3AA478AC4F6}" srcOrd="0" destOrd="0" presId="urn:microsoft.com/office/officeart/2016/7/layout/RepeatingBendingProcessNew"/>
    <dgm:cxn modelId="{D717CAF2-7700-4C27-873D-9C9B4968F684}" type="presOf" srcId="{0CC0AC59-291F-4EC7-AA3B-AA13DFF356A7}" destId="{38E2A761-B73A-46BB-A898-D6A2610C7EBF}" srcOrd="1" destOrd="0" presId="urn:microsoft.com/office/officeart/2016/7/layout/RepeatingBendingProcessNew"/>
    <dgm:cxn modelId="{94E63FF6-2B6F-4AF6-B2CD-9D1B4C24D55C}" srcId="{F20381E4-C6D9-4D88-9D7C-5835855889EC}" destId="{1B9A0253-0A2F-4492-866A-8264F3D9973F}" srcOrd="19" destOrd="0" parTransId="{4B011C5E-2F6D-4C56-9CD9-8A1E8E03DB97}" sibTransId="{369E78F9-6347-4B8B-B66F-4B82C24A8FC9}"/>
    <dgm:cxn modelId="{B11C56F7-C4CA-4ADA-9E9E-4760ABD8277F}" type="presOf" srcId="{747CC984-A1DB-42E6-9026-8C3E855B3266}" destId="{A9F10D8D-E221-4A5B-A6A4-607A66C3ACC4}" srcOrd="1" destOrd="0" presId="urn:microsoft.com/office/officeart/2016/7/layout/RepeatingBendingProcessNew"/>
    <dgm:cxn modelId="{504D6FF8-D87F-4058-B116-2FD217CF82EC}" type="presOf" srcId="{C5CAE97D-3B51-4391-AA4E-C72D88993598}" destId="{E8B3DE05-E634-4848-AED9-5B0DD4FDDC57}" srcOrd="0" destOrd="0" presId="urn:microsoft.com/office/officeart/2016/7/layout/RepeatingBendingProcessNew"/>
    <dgm:cxn modelId="{1A568EF9-49A7-42D2-B327-7EBAE38E50C2}" type="presOf" srcId="{764726C5-D55A-404D-8FB6-619C952A95E1}" destId="{15B840A0-1359-4CCC-942C-4E5CCD99DAFE}" srcOrd="1" destOrd="0" presId="urn:microsoft.com/office/officeart/2016/7/layout/RepeatingBendingProcessNew"/>
    <dgm:cxn modelId="{556F05FE-6349-429B-B52F-69C60A528B10}" type="presOf" srcId="{A2974410-1468-412C-92BA-7B9D576CCCB7}" destId="{8B5EE0A9-7241-4E39-8675-03CF0C8A6E42}" srcOrd="0" destOrd="0" presId="urn:microsoft.com/office/officeart/2016/7/layout/RepeatingBendingProcessNew"/>
    <dgm:cxn modelId="{4B2EB1FF-71CA-4561-9F71-B019C218EDBD}" type="presOf" srcId="{C8460BE8-3FD2-46D9-8DC9-75A814AD5520}" destId="{B5FAAE98-39E9-42F3-ABA5-47D631FD340D}" srcOrd="0" destOrd="0" presId="urn:microsoft.com/office/officeart/2016/7/layout/RepeatingBendingProcessNew"/>
    <dgm:cxn modelId="{2A42D9D8-4D77-407F-8EFB-F2828B02BF52}" type="presParOf" srcId="{A854931F-C401-4608-B968-516E15E79DB5}" destId="{7DD5708D-2245-4698-B233-6319C48E83B3}" srcOrd="0" destOrd="0" presId="urn:microsoft.com/office/officeart/2016/7/layout/RepeatingBendingProcessNew"/>
    <dgm:cxn modelId="{A04860B8-C67B-4B89-A937-7642C4462611}" type="presParOf" srcId="{A854931F-C401-4608-B968-516E15E79DB5}" destId="{B9CF0B9E-C83A-41F5-909D-2173920BC6BF}" srcOrd="1" destOrd="0" presId="urn:microsoft.com/office/officeart/2016/7/layout/RepeatingBendingProcessNew"/>
    <dgm:cxn modelId="{31DAFE8D-39EA-40E3-A8D1-2DEA393168C5}" type="presParOf" srcId="{B9CF0B9E-C83A-41F5-909D-2173920BC6BF}" destId="{15B840A0-1359-4CCC-942C-4E5CCD99DAFE}" srcOrd="0" destOrd="0" presId="urn:microsoft.com/office/officeart/2016/7/layout/RepeatingBendingProcessNew"/>
    <dgm:cxn modelId="{46A026DA-9403-4E4E-920E-29D8866206E2}" type="presParOf" srcId="{A854931F-C401-4608-B968-516E15E79DB5}" destId="{E8B3DE05-E634-4848-AED9-5B0DD4FDDC57}" srcOrd="2" destOrd="0" presId="urn:microsoft.com/office/officeart/2016/7/layout/RepeatingBendingProcessNew"/>
    <dgm:cxn modelId="{53440F55-9DE7-4025-A9E5-4264C4EC0B2D}" type="presParOf" srcId="{A854931F-C401-4608-B968-516E15E79DB5}" destId="{A75BD7DC-2229-4441-B189-8CAFC9558395}" srcOrd="3" destOrd="0" presId="urn:microsoft.com/office/officeart/2016/7/layout/RepeatingBendingProcessNew"/>
    <dgm:cxn modelId="{2D8B086A-BAA3-4509-8B99-7709D8EC6EBF}" type="presParOf" srcId="{A75BD7DC-2229-4441-B189-8CAFC9558395}" destId="{38E2A761-B73A-46BB-A898-D6A2610C7EBF}" srcOrd="0" destOrd="0" presId="urn:microsoft.com/office/officeart/2016/7/layout/RepeatingBendingProcessNew"/>
    <dgm:cxn modelId="{3C1A32F7-2DE0-43DF-8DD4-7B2A8183D343}" type="presParOf" srcId="{A854931F-C401-4608-B968-516E15E79DB5}" destId="{59AA2055-9C87-45FD-9981-AE397A87293A}" srcOrd="4" destOrd="0" presId="urn:microsoft.com/office/officeart/2016/7/layout/RepeatingBendingProcessNew"/>
    <dgm:cxn modelId="{D3B59C02-B510-4FB5-A129-723CC06A1C58}" type="presParOf" srcId="{A854931F-C401-4608-B968-516E15E79DB5}" destId="{316E5D73-9883-4AEE-93EB-9BC9EC3F03C1}" srcOrd="5" destOrd="0" presId="urn:microsoft.com/office/officeart/2016/7/layout/RepeatingBendingProcessNew"/>
    <dgm:cxn modelId="{4E7D8804-CC27-4ACF-A79F-4EEA9AE2F1A7}" type="presParOf" srcId="{316E5D73-9883-4AEE-93EB-9BC9EC3F03C1}" destId="{A9F10D8D-E221-4A5B-A6A4-607A66C3ACC4}" srcOrd="0" destOrd="0" presId="urn:microsoft.com/office/officeart/2016/7/layout/RepeatingBendingProcessNew"/>
    <dgm:cxn modelId="{C55FDEBA-465C-4438-BDF3-6E010BD367F4}" type="presParOf" srcId="{A854931F-C401-4608-B968-516E15E79DB5}" destId="{5567F31A-7B6B-4749-9CFA-67E5220C1C00}" srcOrd="6" destOrd="0" presId="urn:microsoft.com/office/officeart/2016/7/layout/RepeatingBendingProcessNew"/>
    <dgm:cxn modelId="{F14C5A1E-53D9-4469-9231-B303F9397AB9}" type="presParOf" srcId="{A854931F-C401-4608-B968-516E15E79DB5}" destId="{482F98B1-FD48-45CF-8097-7CAAC9809226}" srcOrd="7" destOrd="0" presId="urn:microsoft.com/office/officeart/2016/7/layout/RepeatingBendingProcessNew"/>
    <dgm:cxn modelId="{D2E010BF-A14F-4616-B3E1-E028D03A1F07}" type="presParOf" srcId="{482F98B1-FD48-45CF-8097-7CAAC9809226}" destId="{9E2CC79C-2965-47C1-8F69-EBA464B63405}" srcOrd="0" destOrd="0" presId="urn:microsoft.com/office/officeart/2016/7/layout/RepeatingBendingProcessNew"/>
    <dgm:cxn modelId="{A163457B-6113-4ABC-9A83-2F8F7C738B57}" type="presParOf" srcId="{A854931F-C401-4608-B968-516E15E79DB5}" destId="{F8F8801F-2F3E-4746-93F4-4ED508D828D0}" srcOrd="8" destOrd="0" presId="urn:microsoft.com/office/officeart/2016/7/layout/RepeatingBendingProcessNew"/>
    <dgm:cxn modelId="{259D5A34-810C-4C03-9550-90D196AF877D}" type="presParOf" srcId="{A854931F-C401-4608-B968-516E15E79DB5}" destId="{193A39A6-CF21-41ED-81A4-0BA7BB398450}" srcOrd="9" destOrd="0" presId="urn:microsoft.com/office/officeart/2016/7/layout/RepeatingBendingProcessNew"/>
    <dgm:cxn modelId="{68F0C058-6E94-4E38-B8C6-DDB8C057027F}" type="presParOf" srcId="{193A39A6-CF21-41ED-81A4-0BA7BB398450}" destId="{9E5F0122-7E0F-4656-BA7B-653106C342D2}" srcOrd="0" destOrd="0" presId="urn:microsoft.com/office/officeart/2016/7/layout/RepeatingBendingProcessNew"/>
    <dgm:cxn modelId="{CD7925F9-06CC-4F3E-AA6B-9E1D5D702441}" type="presParOf" srcId="{A854931F-C401-4608-B968-516E15E79DB5}" destId="{F8A3268D-3628-4A1E-B664-33EBA2668E4C}" srcOrd="10" destOrd="0" presId="urn:microsoft.com/office/officeart/2016/7/layout/RepeatingBendingProcessNew"/>
    <dgm:cxn modelId="{E7E2E9F4-521F-48C4-ABE8-7550EE5122AB}" type="presParOf" srcId="{A854931F-C401-4608-B968-516E15E79DB5}" destId="{5A7976C8-464C-4E2A-9F93-05D6B0146736}" srcOrd="11" destOrd="0" presId="urn:microsoft.com/office/officeart/2016/7/layout/RepeatingBendingProcessNew"/>
    <dgm:cxn modelId="{E555D4B6-4E5B-452A-8658-00DBE3CB21EF}" type="presParOf" srcId="{5A7976C8-464C-4E2A-9F93-05D6B0146736}" destId="{527CBE33-D0EB-4FBF-B8F2-152878DC5C29}" srcOrd="0" destOrd="0" presId="urn:microsoft.com/office/officeart/2016/7/layout/RepeatingBendingProcessNew"/>
    <dgm:cxn modelId="{8218955F-475C-40DA-8E62-C88EDA04F470}" type="presParOf" srcId="{A854931F-C401-4608-B968-516E15E79DB5}" destId="{C6F35E14-83F5-42CB-9375-26DAEEEA0B9B}" srcOrd="12" destOrd="0" presId="urn:microsoft.com/office/officeart/2016/7/layout/RepeatingBendingProcessNew"/>
    <dgm:cxn modelId="{EDF529CD-BB11-42A8-AACB-17A373A5F18B}" type="presParOf" srcId="{A854931F-C401-4608-B968-516E15E79DB5}" destId="{989EF278-FC3D-4046-BF8B-3DB816C9A52C}" srcOrd="13" destOrd="0" presId="urn:microsoft.com/office/officeart/2016/7/layout/RepeatingBendingProcessNew"/>
    <dgm:cxn modelId="{CB96E399-ED5A-4280-BB31-79A59E69C960}" type="presParOf" srcId="{989EF278-FC3D-4046-BF8B-3DB816C9A52C}" destId="{FA30839E-FA28-45CE-A0F1-C2D01279C727}" srcOrd="0" destOrd="0" presId="urn:microsoft.com/office/officeart/2016/7/layout/RepeatingBendingProcessNew"/>
    <dgm:cxn modelId="{CCF39AD9-F428-4CAE-AA1C-0FBFBE5DDC74}" type="presParOf" srcId="{A854931F-C401-4608-B968-516E15E79DB5}" destId="{FD7D9157-B33F-410A-B705-B3AA478AC4F6}" srcOrd="14" destOrd="0" presId="urn:microsoft.com/office/officeart/2016/7/layout/RepeatingBendingProcessNew"/>
    <dgm:cxn modelId="{B2706BA0-5E17-4C92-A5CD-40386102F645}" type="presParOf" srcId="{A854931F-C401-4608-B968-516E15E79DB5}" destId="{8F0091B2-AB58-48F8-941E-162AFE46F60B}" srcOrd="15" destOrd="0" presId="urn:microsoft.com/office/officeart/2016/7/layout/RepeatingBendingProcessNew"/>
    <dgm:cxn modelId="{A9E4ED65-AB4F-4EE6-890E-89997D89DB40}" type="presParOf" srcId="{8F0091B2-AB58-48F8-941E-162AFE46F60B}" destId="{92A227B6-20A4-43B5-B211-17345D51A90B}" srcOrd="0" destOrd="0" presId="urn:microsoft.com/office/officeart/2016/7/layout/RepeatingBendingProcessNew"/>
    <dgm:cxn modelId="{3D9BE189-5192-42EA-B02E-A0349A0350E1}" type="presParOf" srcId="{A854931F-C401-4608-B968-516E15E79DB5}" destId="{7F0B823A-5BB1-4E8B-B337-36592D93EA25}" srcOrd="16" destOrd="0" presId="urn:microsoft.com/office/officeart/2016/7/layout/RepeatingBendingProcessNew"/>
    <dgm:cxn modelId="{E4072597-C367-4410-BA61-B0C82B18FF97}" type="presParOf" srcId="{A854931F-C401-4608-B968-516E15E79DB5}" destId="{2BBD3AA5-73EA-4957-B01F-812AA306AD76}" srcOrd="17" destOrd="0" presId="urn:microsoft.com/office/officeart/2016/7/layout/RepeatingBendingProcessNew"/>
    <dgm:cxn modelId="{8ACF0962-12DF-4FC2-A836-5DF034CF9109}" type="presParOf" srcId="{2BBD3AA5-73EA-4957-B01F-812AA306AD76}" destId="{B1D5E7DB-3E80-4292-ACE7-99AA46835ACC}" srcOrd="0" destOrd="0" presId="urn:microsoft.com/office/officeart/2016/7/layout/RepeatingBendingProcessNew"/>
    <dgm:cxn modelId="{41C11B2D-41D3-4A42-8A7D-EE22D26012C2}" type="presParOf" srcId="{A854931F-C401-4608-B968-516E15E79DB5}" destId="{7E80ECCC-E6A3-43A8-A10C-C755D006AAE0}" srcOrd="18" destOrd="0" presId="urn:microsoft.com/office/officeart/2016/7/layout/RepeatingBendingProcessNew"/>
    <dgm:cxn modelId="{8E9D12A5-FC07-4793-A772-0EC6D1D54C80}" type="presParOf" srcId="{A854931F-C401-4608-B968-516E15E79DB5}" destId="{44CBDB47-E248-4C9C-9610-983E86023C2C}" srcOrd="19" destOrd="0" presId="urn:microsoft.com/office/officeart/2016/7/layout/RepeatingBendingProcessNew"/>
    <dgm:cxn modelId="{63AE09A7-ABAD-4F1D-9CDF-44B5EB11050A}" type="presParOf" srcId="{44CBDB47-E248-4C9C-9610-983E86023C2C}" destId="{24B9CEB6-4A0D-452A-994E-CD43CA72BFC4}" srcOrd="0" destOrd="0" presId="urn:microsoft.com/office/officeart/2016/7/layout/RepeatingBendingProcessNew"/>
    <dgm:cxn modelId="{6087C4ED-98A0-44F3-BA1E-E436E9D3C7B8}" type="presParOf" srcId="{A854931F-C401-4608-B968-516E15E79DB5}" destId="{5B965A94-46EE-4E7D-B6C5-1381C06FB6A5}" srcOrd="20" destOrd="0" presId="urn:microsoft.com/office/officeart/2016/7/layout/RepeatingBendingProcessNew"/>
    <dgm:cxn modelId="{EF8EDB42-3773-410F-BB59-CBFCC73AEAC5}" type="presParOf" srcId="{A854931F-C401-4608-B968-516E15E79DB5}" destId="{687FC9EB-79F3-4020-93BC-E5680B523DFC}" srcOrd="21" destOrd="0" presId="urn:microsoft.com/office/officeart/2016/7/layout/RepeatingBendingProcessNew"/>
    <dgm:cxn modelId="{BACECB2C-894B-4790-B77A-9E2E157C1930}" type="presParOf" srcId="{687FC9EB-79F3-4020-93BC-E5680B523DFC}" destId="{65163160-5061-4D78-B781-6D1F79919563}" srcOrd="0" destOrd="0" presId="urn:microsoft.com/office/officeart/2016/7/layout/RepeatingBendingProcessNew"/>
    <dgm:cxn modelId="{53B5D626-AB6E-4ED0-AFC3-0D6C74610EA4}" type="presParOf" srcId="{A854931F-C401-4608-B968-516E15E79DB5}" destId="{B35C8090-07D2-4783-920C-D69584C808D6}" srcOrd="22" destOrd="0" presId="urn:microsoft.com/office/officeart/2016/7/layout/RepeatingBendingProcessNew"/>
    <dgm:cxn modelId="{78BE2DF5-D978-4B95-9F4C-0D1AE71008EE}" type="presParOf" srcId="{A854931F-C401-4608-B968-516E15E79DB5}" destId="{F4447634-955E-4596-B169-ABFE9696C15E}" srcOrd="23" destOrd="0" presId="urn:microsoft.com/office/officeart/2016/7/layout/RepeatingBendingProcessNew"/>
    <dgm:cxn modelId="{1D2A522E-6539-4887-ACE8-B123F352EB0C}" type="presParOf" srcId="{F4447634-955E-4596-B169-ABFE9696C15E}" destId="{546DC3FA-07A2-4AFC-8905-FB03D4D3C2E8}" srcOrd="0" destOrd="0" presId="urn:microsoft.com/office/officeart/2016/7/layout/RepeatingBendingProcessNew"/>
    <dgm:cxn modelId="{1787A7B0-40E8-4AD2-A462-892264987071}" type="presParOf" srcId="{A854931F-C401-4608-B968-516E15E79DB5}" destId="{409B72A0-25DE-4B80-98FC-F44CF7F1F011}" srcOrd="24" destOrd="0" presId="urn:microsoft.com/office/officeart/2016/7/layout/RepeatingBendingProcessNew"/>
    <dgm:cxn modelId="{171F1C60-3F21-4C82-9115-388D3602AC32}" type="presParOf" srcId="{A854931F-C401-4608-B968-516E15E79DB5}" destId="{368F140F-870E-4B15-9120-94724C0F2317}" srcOrd="25" destOrd="0" presId="urn:microsoft.com/office/officeart/2016/7/layout/RepeatingBendingProcessNew"/>
    <dgm:cxn modelId="{1954F60E-8E85-416A-9C12-FC06523A84B3}" type="presParOf" srcId="{368F140F-870E-4B15-9120-94724C0F2317}" destId="{75C4EFD1-6078-4760-8A32-DC459567AB51}" srcOrd="0" destOrd="0" presId="urn:microsoft.com/office/officeart/2016/7/layout/RepeatingBendingProcessNew"/>
    <dgm:cxn modelId="{DD3E9965-91BA-4800-9CEF-6EC49B595C41}" type="presParOf" srcId="{A854931F-C401-4608-B968-516E15E79DB5}" destId="{8B5EE0A9-7241-4E39-8675-03CF0C8A6E42}" srcOrd="26" destOrd="0" presId="urn:microsoft.com/office/officeart/2016/7/layout/RepeatingBendingProcessNew"/>
    <dgm:cxn modelId="{7C4780FC-CFA6-4117-92E4-7828C3C9CE98}" type="presParOf" srcId="{A854931F-C401-4608-B968-516E15E79DB5}" destId="{5FC88D14-A6C6-439F-A2DD-8D0FC6287E7B}" srcOrd="27" destOrd="0" presId="urn:microsoft.com/office/officeart/2016/7/layout/RepeatingBendingProcessNew"/>
    <dgm:cxn modelId="{601ACEC9-DE7B-4256-A2B8-D777E2EAFC1F}" type="presParOf" srcId="{5FC88D14-A6C6-439F-A2DD-8D0FC6287E7B}" destId="{95ABA99E-DAD8-414E-A203-D25715AE9B46}" srcOrd="0" destOrd="0" presId="urn:microsoft.com/office/officeart/2016/7/layout/RepeatingBendingProcessNew"/>
    <dgm:cxn modelId="{F737E4A3-9AE7-45C4-BD50-62278137C99C}" type="presParOf" srcId="{A854931F-C401-4608-B968-516E15E79DB5}" destId="{8780B78B-9E9B-4DE2-90DE-7D23ED59C356}" srcOrd="28" destOrd="0" presId="urn:microsoft.com/office/officeart/2016/7/layout/RepeatingBendingProcessNew"/>
    <dgm:cxn modelId="{239009FC-DBD4-4991-B3F2-0441F4F52B5B}" type="presParOf" srcId="{A854931F-C401-4608-B968-516E15E79DB5}" destId="{8320D2E4-1E1D-414C-97DC-FDC5BBB19BCD}" srcOrd="29" destOrd="0" presId="urn:microsoft.com/office/officeart/2016/7/layout/RepeatingBendingProcessNew"/>
    <dgm:cxn modelId="{2E61D1BD-8FDD-4BF6-8E8B-3097500F3877}" type="presParOf" srcId="{8320D2E4-1E1D-414C-97DC-FDC5BBB19BCD}" destId="{556D12FA-79B8-472F-AB66-92136C207932}" srcOrd="0" destOrd="0" presId="urn:microsoft.com/office/officeart/2016/7/layout/RepeatingBendingProcessNew"/>
    <dgm:cxn modelId="{25CF1B9C-9DC2-4DEA-A71F-407F1E3D888A}" type="presParOf" srcId="{A854931F-C401-4608-B968-516E15E79DB5}" destId="{EBFE7851-D5A5-423E-9A55-D13194E47C18}" srcOrd="30" destOrd="0" presId="urn:microsoft.com/office/officeart/2016/7/layout/RepeatingBendingProcessNew"/>
    <dgm:cxn modelId="{AED93DBD-E83C-4232-AF4B-BDBD7414F34D}" type="presParOf" srcId="{A854931F-C401-4608-B968-516E15E79DB5}" destId="{290571FA-D007-4708-B98B-10962524C2C5}" srcOrd="31" destOrd="0" presId="urn:microsoft.com/office/officeart/2016/7/layout/RepeatingBendingProcessNew"/>
    <dgm:cxn modelId="{7E8F9879-217B-436B-927E-B2C901F1BE54}" type="presParOf" srcId="{290571FA-D007-4708-B98B-10962524C2C5}" destId="{5FD3872C-AB39-42E9-9FDE-6D82B04BB18C}" srcOrd="0" destOrd="0" presId="urn:microsoft.com/office/officeart/2016/7/layout/RepeatingBendingProcessNew"/>
    <dgm:cxn modelId="{A7FB7080-4A96-4294-B130-7264D080E12C}" type="presParOf" srcId="{A854931F-C401-4608-B968-516E15E79DB5}" destId="{59357043-03BB-43C6-8DD6-962D4E11FB91}" srcOrd="32" destOrd="0" presId="urn:microsoft.com/office/officeart/2016/7/layout/RepeatingBendingProcessNew"/>
    <dgm:cxn modelId="{2D6F2988-1D18-4BF8-87DD-4DB3745C8FFB}" type="presParOf" srcId="{A854931F-C401-4608-B968-516E15E79DB5}" destId="{92B2C572-7002-4737-8905-9B5E2FC7E67F}" srcOrd="33" destOrd="0" presId="urn:microsoft.com/office/officeart/2016/7/layout/RepeatingBendingProcessNew"/>
    <dgm:cxn modelId="{00CBDF92-2D25-4B5E-A770-D74A76844DD9}" type="presParOf" srcId="{92B2C572-7002-4737-8905-9B5E2FC7E67F}" destId="{19E352A2-A092-4400-9C1B-15D9251AF4F0}" srcOrd="0" destOrd="0" presId="urn:microsoft.com/office/officeart/2016/7/layout/RepeatingBendingProcessNew"/>
    <dgm:cxn modelId="{FF0B1DBF-E741-4BDA-A66F-D1895392BDE9}" type="presParOf" srcId="{A854931F-C401-4608-B968-516E15E79DB5}" destId="{135A7E4B-3973-4C74-AF5D-1F851F8D804C}" srcOrd="34" destOrd="0" presId="urn:microsoft.com/office/officeart/2016/7/layout/RepeatingBendingProcessNew"/>
    <dgm:cxn modelId="{92162E13-9458-40E3-A659-E5C5BBEB1ED5}" type="presParOf" srcId="{A854931F-C401-4608-B968-516E15E79DB5}" destId="{7F5B4442-1AB8-4A96-B28A-454361113ED4}" srcOrd="35" destOrd="0" presId="urn:microsoft.com/office/officeart/2016/7/layout/RepeatingBendingProcessNew"/>
    <dgm:cxn modelId="{70CF9F68-8B2E-4510-9F9A-F64EFC69B46D}" type="presParOf" srcId="{7F5B4442-1AB8-4A96-B28A-454361113ED4}" destId="{E71ADBB4-45B3-4DA2-B1F1-13995718B83C}" srcOrd="0" destOrd="0" presId="urn:microsoft.com/office/officeart/2016/7/layout/RepeatingBendingProcessNew"/>
    <dgm:cxn modelId="{C3179B1C-8035-41B4-8CCC-09E7A7A34C8E}" type="presParOf" srcId="{A854931F-C401-4608-B968-516E15E79DB5}" destId="{2665E966-D01F-4916-87B5-6E0BF0BDBAD3}" srcOrd="36" destOrd="0" presId="urn:microsoft.com/office/officeart/2016/7/layout/RepeatingBendingProcessNew"/>
    <dgm:cxn modelId="{5CCC84C0-3EA2-40E7-B906-7563177801B3}" type="presParOf" srcId="{A854931F-C401-4608-B968-516E15E79DB5}" destId="{70DB9267-B447-471D-92CB-106BCF3D3E92}" srcOrd="37" destOrd="0" presId="urn:microsoft.com/office/officeart/2016/7/layout/RepeatingBendingProcessNew"/>
    <dgm:cxn modelId="{CCCFC0E4-0434-44D1-99B6-959F3D1A6645}" type="presParOf" srcId="{70DB9267-B447-471D-92CB-106BCF3D3E92}" destId="{B020524D-C53E-4420-8992-A31C824C3FA9}" srcOrd="0" destOrd="0" presId="urn:microsoft.com/office/officeart/2016/7/layout/RepeatingBendingProcessNew"/>
    <dgm:cxn modelId="{BE5C8355-AE45-4A88-A737-33458209FD5F}" type="presParOf" srcId="{A854931F-C401-4608-B968-516E15E79DB5}" destId="{1F1FBB8E-1391-4C2B-9492-B87BCF8D02B3}" srcOrd="38" destOrd="0" presId="urn:microsoft.com/office/officeart/2016/7/layout/RepeatingBendingProcessNew"/>
    <dgm:cxn modelId="{5AFE6C15-1C13-4BAA-A2D2-4EE2EC318408}" type="presParOf" srcId="{A854931F-C401-4608-B968-516E15E79DB5}" destId="{46AE6C4F-A82F-4A42-8EDA-3A330A88239F}" srcOrd="39" destOrd="0" presId="urn:microsoft.com/office/officeart/2016/7/layout/RepeatingBendingProcessNew"/>
    <dgm:cxn modelId="{4FC730A3-71F2-40B7-9F8A-F14E0303803B}" type="presParOf" srcId="{46AE6C4F-A82F-4A42-8EDA-3A330A88239F}" destId="{58490B98-40C4-4CFD-BE4B-23351124B8DF}" srcOrd="0" destOrd="0" presId="urn:microsoft.com/office/officeart/2016/7/layout/RepeatingBendingProcessNew"/>
    <dgm:cxn modelId="{F793A4BE-7558-4BE7-B7AE-5F851E158687}" type="presParOf" srcId="{A854931F-C401-4608-B968-516E15E79DB5}" destId="{B5FAAE98-39E9-42F3-ABA5-47D631FD340D}" srcOrd="40" destOrd="0" presId="urn:microsoft.com/office/officeart/2016/7/layout/RepeatingBendingProcessNew"/>
    <dgm:cxn modelId="{8CF5A631-66FA-47DF-989B-EA74F780BF11}" type="presParOf" srcId="{A854931F-C401-4608-B968-516E15E79DB5}" destId="{C2702B93-CD6F-43AB-B79E-C91FAF496B4A}" srcOrd="41" destOrd="0" presId="urn:microsoft.com/office/officeart/2016/7/layout/RepeatingBendingProcessNew"/>
    <dgm:cxn modelId="{35A1FE14-E640-499C-869D-396BC13561D2}" type="presParOf" srcId="{C2702B93-CD6F-43AB-B79E-C91FAF496B4A}" destId="{ED11E35D-30CD-47D8-8E11-367B4846A123}" srcOrd="0" destOrd="0" presId="urn:microsoft.com/office/officeart/2016/7/layout/RepeatingBendingProcessNew"/>
    <dgm:cxn modelId="{D2C5EAF8-88F4-4919-81BB-B8E0B2D760CE}" type="presParOf" srcId="{A854931F-C401-4608-B968-516E15E79DB5}" destId="{72DAF042-2CD5-4350-B043-938E00561245}" srcOrd="42" destOrd="0" presId="urn:microsoft.com/office/officeart/2016/7/layout/RepeatingBendingProcessNew"/>
    <dgm:cxn modelId="{16F5088F-7D06-4129-A2EE-E7EF8EB28ED0}" type="presParOf" srcId="{A854931F-C401-4608-B968-516E15E79DB5}" destId="{DF93EB7F-67A1-474C-AB11-DE08CE35B5CC}" srcOrd="43" destOrd="0" presId="urn:microsoft.com/office/officeart/2016/7/layout/RepeatingBendingProcessNew"/>
    <dgm:cxn modelId="{4FF0324C-09DE-42C0-92C4-45F410644B47}" type="presParOf" srcId="{DF93EB7F-67A1-474C-AB11-DE08CE35B5CC}" destId="{216DA10B-CA84-4BE3-B333-77F3FA81AA26}" srcOrd="0" destOrd="0" presId="urn:microsoft.com/office/officeart/2016/7/layout/RepeatingBendingProcessNew"/>
    <dgm:cxn modelId="{93582B59-1C28-4307-9C43-05F7ECCCC472}" type="presParOf" srcId="{A854931F-C401-4608-B968-516E15E79DB5}" destId="{4199865E-D7FE-48F3-9EB1-5DDA95D4CF33}" srcOrd="44" destOrd="0" presId="urn:microsoft.com/office/officeart/2016/7/layout/RepeatingBendingProcessNew"/>
    <dgm:cxn modelId="{0D4F6F5B-EC6B-49E9-BBE4-96C07FDDD5E5}" type="presParOf" srcId="{A854931F-C401-4608-B968-516E15E79DB5}" destId="{51DCCD9C-A537-402A-9613-A90FAA272B95}" srcOrd="45" destOrd="0" presId="urn:microsoft.com/office/officeart/2016/7/layout/RepeatingBendingProcessNew"/>
    <dgm:cxn modelId="{E7F83D1E-0B97-4DC6-B8F9-9FADAD7DC012}" type="presParOf" srcId="{51DCCD9C-A537-402A-9613-A90FAA272B95}" destId="{2A910841-5403-498F-B38A-38C82ED83D66}" srcOrd="0" destOrd="0" presId="urn:microsoft.com/office/officeart/2016/7/layout/RepeatingBendingProcessNew"/>
    <dgm:cxn modelId="{1324B2C8-B67F-4D0B-8255-42953F71FD7F}" type="presParOf" srcId="{A854931F-C401-4608-B968-516E15E79DB5}" destId="{3884A2CD-11DD-47C4-BAFA-F6CCC872BF10}" srcOrd="46" destOrd="0" presId="urn:microsoft.com/office/officeart/2016/7/layout/RepeatingBendingProcessNew"/>
    <dgm:cxn modelId="{BC6B64A2-AC59-406B-91A7-CADCF27943D6}" type="presParOf" srcId="{A854931F-C401-4608-B968-516E15E79DB5}" destId="{23EBFAFB-4B91-4AC6-974B-8E24C5FFE66D}" srcOrd="47" destOrd="0" presId="urn:microsoft.com/office/officeart/2016/7/layout/RepeatingBendingProcessNew"/>
    <dgm:cxn modelId="{2D93C34C-1C43-4B64-98B6-5E6F60662BD8}" type="presParOf" srcId="{23EBFAFB-4B91-4AC6-974B-8E24C5FFE66D}" destId="{D5DBFA21-49A6-46A4-94D7-CDAB3493386E}" srcOrd="0" destOrd="0" presId="urn:microsoft.com/office/officeart/2016/7/layout/RepeatingBendingProcessNew"/>
    <dgm:cxn modelId="{173B9B0C-7CFE-4D76-9E36-60A43F83ABF9}" type="presParOf" srcId="{A854931F-C401-4608-B968-516E15E79DB5}" destId="{908FD4F0-0764-4FA8-A07D-8E0BC0AA43BE}" srcOrd="48" destOrd="0" presId="urn:microsoft.com/office/officeart/2016/7/layout/RepeatingBendingProcessNew"/>
    <dgm:cxn modelId="{B2D449C5-4017-464B-B005-BD4B22A01B5C}" type="presParOf" srcId="{A854931F-C401-4608-B968-516E15E79DB5}" destId="{313B39E5-F68A-4B75-8D71-75F1D0FD9FEC}" srcOrd="49" destOrd="0" presId="urn:microsoft.com/office/officeart/2016/7/layout/RepeatingBendingProcessNew"/>
    <dgm:cxn modelId="{29E31CB1-6B7F-490C-883A-B30FEFB78851}" type="presParOf" srcId="{313B39E5-F68A-4B75-8D71-75F1D0FD9FEC}" destId="{ADBF6FEB-0069-492E-BDB7-334491ABBA7C}" srcOrd="0" destOrd="0" presId="urn:microsoft.com/office/officeart/2016/7/layout/RepeatingBendingProcessNew"/>
    <dgm:cxn modelId="{CF2FF1D3-32FF-4E0A-A8B7-3CA342FDED0F}" type="presParOf" srcId="{A854931F-C401-4608-B968-516E15E79DB5}" destId="{EFDD49A2-799A-4E93-A601-75E1E6767091}" srcOrd="50" destOrd="0" presId="urn:microsoft.com/office/officeart/2016/7/layout/RepeatingBendingProcessNew"/>
    <dgm:cxn modelId="{553B47AF-A277-4866-8C39-8C2D53461EDB}" type="presParOf" srcId="{A854931F-C401-4608-B968-516E15E79DB5}" destId="{5E0C77D0-912A-4E5C-888C-D64768BFAE1D}" srcOrd="51" destOrd="0" presId="urn:microsoft.com/office/officeart/2016/7/layout/RepeatingBendingProcessNew"/>
    <dgm:cxn modelId="{19339E89-FD9A-436D-9315-7F7507B02B27}" type="presParOf" srcId="{5E0C77D0-912A-4E5C-888C-D64768BFAE1D}" destId="{5106D842-2BAE-4035-897B-7133D2F36690}" srcOrd="0" destOrd="0" presId="urn:microsoft.com/office/officeart/2016/7/layout/RepeatingBendingProcessNew"/>
    <dgm:cxn modelId="{B69FC99E-F7C1-4202-8326-F83778EBFB65}" type="presParOf" srcId="{A854931F-C401-4608-B968-516E15E79DB5}" destId="{4D0B5CF8-8187-48B9-9A2E-555C6461EE91}" srcOrd="52" destOrd="0" presId="urn:microsoft.com/office/officeart/2016/7/layout/RepeatingBendingProcessNew"/>
    <dgm:cxn modelId="{AB09348D-3804-45F8-9BB5-4B03032EE6C5}" type="presParOf" srcId="{A854931F-C401-4608-B968-516E15E79DB5}" destId="{04960536-2A10-4931-9BBF-126E5E3DF241}" srcOrd="53" destOrd="0" presId="urn:microsoft.com/office/officeart/2016/7/layout/RepeatingBendingProcessNew"/>
    <dgm:cxn modelId="{9B3926CE-2935-4206-8B69-C6832C18A709}" type="presParOf" srcId="{04960536-2A10-4931-9BBF-126E5E3DF241}" destId="{7DCBC566-2AFB-4D52-A4E1-E2F8EC18E360}" srcOrd="0" destOrd="0" presId="urn:microsoft.com/office/officeart/2016/7/layout/RepeatingBendingProcessNew"/>
    <dgm:cxn modelId="{3080A162-51C0-4303-9550-EBCD7CC9A573}" type="presParOf" srcId="{A854931F-C401-4608-B968-516E15E79DB5}" destId="{18BCB4CA-0BB2-4339-8FAD-270563A4834E}" srcOrd="54" destOrd="0" presId="urn:microsoft.com/office/officeart/2016/7/layout/RepeatingBendingProcessNew"/>
    <dgm:cxn modelId="{D93CDE00-6BCC-4FFD-8862-31CB8C2DD714}" type="presParOf" srcId="{A854931F-C401-4608-B968-516E15E79DB5}" destId="{B1E7837A-2B1A-47D5-BBB0-B2D28E415DF0}" srcOrd="55" destOrd="0" presId="urn:microsoft.com/office/officeart/2016/7/layout/RepeatingBendingProcessNew"/>
    <dgm:cxn modelId="{9D10DD13-DDE7-4F03-AFCD-BBDB2580853B}" type="presParOf" srcId="{B1E7837A-2B1A-47D5-BBB0-B2D28E415DF0}" destId="{9DA8A8DC-07DD-4CEE-ADEC-CB5B2C6444C8}" srcOrd="0" destOrd="0" presId="urn:microsoft.com/office/officeart/2016/7/layout/RepeatingBendingProcessNew"/>
    <dgm:cxn modelId="{587F721F-BF0D-408E-97F2-75E7110FD5E0}" type="presParOf" srcId="{A854931F-C401-4608-B968-516E15E79DB5}" destId="{3D19BB69-841E-49ED-850F-400247717946}" srcOrd="5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46D23F-78CE-4505-97FB-B2A48EB0FF37}"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1DBCB873-77E1-41B9-A709-1CD7CD07971E}">
      <dgm:prSet/>
      <dgm:spPr/>
      <dgm:t>
        <a:bodyPr/>
        <a:lstStyle/>
        <a:p>
          <a:r>
            <a:rPr lang="en-US" b="1" dirty="0"/>
            <a:t>Subsection C – Court of Appeals opinion is precedent unless and until the Supreme Court orders otherwise. The filing of a cert petition does not affect the opinion’s precedential value.</a:t>
          </a:r>
          <a:endParaRPr lang="en-US" dirty="0"/>
        </a:p>
      </dgm:t>
    </dgm:pt>
    <dgm:pt modelId="{65FD9007-EFFC-464B-B050-B141093CC645}" type="parTrans" cxnId="{BB6449C2-A4B5-400E-A71F-1E085B7A1613}">
      <dgm:prSet/>
      <dgm:spPr/>
      <dgm:t>
        <a:bodyPr/>
        <a:lstStyle/>
        <a:p>
          <a:endParaRPr lang="en-US"/>
        </a:p>
      </dgm:t>
    </dgm:pt>
    <dgm:pt modelId="{80F782DB-282F-4DB0-869B-44DC76C5280D}" type="sibTrans" cxnId="{BB6449C2-A4B5-400E-A71F-1E085B7A1613}">
      <dgm:prSet/>
      <dgm:spPr/>
      <dgm:t>
        <a:bodyPr/>
        <a:lstStyle/>
        <a:p>
          <a:endParaRPr lang="en-US"/>
        </a:p>
      </dgm:t>
    </dgm:pt>
    <dgm:pt modelId="{E155B0B0-6CF5-4C90-BD8E-A9A6AA9F75FF}">
      <dgm:prSet/>
      <dgm:spPr/>
      <dgm:t>
        <a:bodyPr/>
        <a:lstStyle/>
        <a:p>
          <a:r>
            <a:rPr lang="en-US" b="1" dirty="0"/>
            <a:t>Subsection D - unpublished opinions can be cited but you must indicate the opinion is unpublished (nonprecedential). </a:t>
          </a:r>
          <a:r>
            <a:rPr lang="en-US" b="1" i="1" dirty="0"/>
            <a:t>See</a:t>
          </a:r>
          <a:r>
            <a:rPr lang="en-US" b="1" dirty="0"/>
            <a:t> Rule 23-112.</a:t>
          </a:r>
          <a:endParaRPr lang="en-US" dirty="0"/>
        </a:p>
      </dgm:t>
    </dgm:pt>
    <dgm:pt modelId="{F1B4120F-131C-44C9-B174-E5C737AACE61}" type="parTrans" cxnId="{267412AD-CDDC-423F-B8CD-CCE88F91E4B4}">
      <dgm:prSet/>
      <dgm:spPr/>
      <dgm:t>
        <a:bodyPr/>
        <a:lstStyle/>
        <a:p>
          <a:endParaRPr lang="en-US"/>
        </a:p>
      </dgm:t>
    </dgm:pt>
    <dgm:pt modelId="{A459FBCE-50EC-4D2E-9496-88158FC7CEE1}" type="sibTrans" cxnId="{267412AD-CDDC-423F-B8CD-CCE88F91E4B4}">
      <dgm:prSet/>
      <dgm:spPr/>
      <dgm:t>
        <a:bodyPr/>
        <a:lstStyle/>
        <a:p>
          <a:endParaRPr lang="en-US"/>
        </a:p>
      </dgm:t>
    </dgm:pt>
    <dgm:pt modelId="{6F6DC9AE-A36A-4F9C-8D57-FFA68268B55A}" type="pres">
      <dgm:prSet presAssocID="{4F46D23F-78CE-4505-97FB-B2A48EB0FF37}" presName="hierChild1" presStyleCnt="0">
        <dgm:presLayoutVars>
          <dgm:chPref val="1"/>
          <dgm:dir/>
          <dgm:animOne val="branch"/>
          <dgm:animLvl val="lvl"/>
          <dgm:resizeHandles/>
        </dgm:presLayoutVars>
      </dgm:prSet>
      <dgm:spPr/>
    </dgm:pt>
    <dgm:pt modelId="{5D2F730D-BFCC-4BD9-BC35-34909B6494FC}" type="pres">
      <dgm:prSet presAssocID="{1DBCB873-77E1-41B9-A709-1CD7CD07971E}" presName="hierRoot1" presStyleCnt="0"/>
      <dgm:spPr/>
    </dgm:pt>
    <dgm:pt modelId="{DB00DC70-2CBF-4B67-93F7-EDB09E907012}" type="pres">
      <dgm:prSet presAssocID="{1DBCB873-77E1-41B9-A709-1CD7CD07971E}" presName="composite" presStyleCnt="0"/>
      <dgm:spPr/>
    </dgm:pt>
    <dgm:pt modelId="{3F8FBF29-0720-4B8B-8B3C-C5C905F7F898}" type="pres">
      <dgm:prSet presAssocID="{1DBCB873-77E1-41B9-A709-1CD7CD07971E}" presName="background" presStyleLbl="node0" presStyleIdx="0" presStyleCnt="2"/>
      <dgm:spPr/>
    </dgm:pt>
    <dgm:pt modelId="{89F66491-DDC6-43B1-A63E-247669F564EA}" type="pres">
      <dgm:prSet presAssocID="{1DBCB873-77E1-41B9-A709-1CD7CD07971E}" presName="text" presStyleLbl="fgAcc0" presStyleIdx="0" presStyleCnt="2">
        <dgm:presLayoutVars>
          <dgm:chPref val="3"/>
        </dgm:presLayoutVars>
      </dgm:prSet>
      <dgm:spPr/>
    </dgm:pt>
    <dgm:pt modelId="{B9D8968F-C346-4537-8DBA-436FA584A522}" type="pres">
      <dgm:prSet presAssocID="{1DBCB873-77E1-41B9-A709-1CD7CD07971E}" presName="hierChild2" presStyleCnt="0"/>
      <dgm:spPr/>
    </dgm:pt>
    <dgm:pt modelId="{85E9D4D4-5F8F-4EC9-B353-71F884FF3D3E}" type="pres">
      <dgm:prSet presAssocID="{E155B0B0-6CF5-4C90-BD8E-A9A6AA9F75FF}" presName="hierRoot1" presStyleCnt="0"/>
      <dgm:spPr/>
    </dgm:pt>
    <dgm:pt modelId="{C1F7BCEB-C4D5-48FA-A04D-94F9B14085A5}" type="pres">
      <dgm:prSet presAssocID="{E155B0B0-6CF5-4C90-BD8E-A9A6AA9F75FF}" presName="composite" presStyleCnt="0"/>
      <dgm:spPr/>
    </dgm:pt>
    <dgm:pt modelId="{8B884F51-35F3-45F8-BE1C-4D3129E79D12}" type="pres">
      <dgm:prSet presAssocID="{E155B0B0-6CF5-4C90-BD8E-A9A6AA9F75FF}" presName="background" presStyleLbl="node0" presStyleIdx="1" presStyleCnt="2"/>
      <dgm:spPr/>
    </dgm:pt>
    <dgm:pt modelId="{0195B148-EC9E-414D-A546-7601BB632668}" type="pres">
      <dgm:prSet presAssocID="{E155B0B0-6CF5-4C90-BD8E-A9A6AA9F75FF}" presName="text" presStyleLbl="fgAcc0" presStyleIdx="1" presStyleCnt="2">
        <dgm:presLayoutVars>
          <dgm:chPref val="3"/>
        </dgm:presLayoutVars>
      </dgm:prSet>
      <dgm:spPr/>
    </dgm:pt>
    <dgm:pt modelId="{B212FF26-6E04-4817-B0D9-214971FB82EA}" type="pres">
      <dgm:prSet presAssocID="{E155B0B0-6CF5-4C90-BD8E-A9A6AA9F75FF}" presName="hierChild2" presStyleCnt="0"/>
      <dgm:spPr/>
    </dgm:pt>
  </dgm:ptLst>
  <dgm:cxnLst>
    <dgm:cxn modelId="{6A3C2679-4A68-4217-BD98-05FBCA135CAD}" type="presOf" srcId="{1DBCB873-77E1-41B9-A709-1CD7CD07971E}" destId="{89F66491-DDC6-43B1-A63E-247669F564EA}" srcOrd="0" destOrd="0" presId="urn:microsoft.com/office/officeart/2005/8/layout/hierarchy1"/>
    <dgm:cxn modelId="{43FD449B-42D6-424D-BDA9-A79DFD21E007}" type="presOf" srcId="{E155B0B0-6CF5-4C90-BD8E-A9A6AA9F75FF}" destId="{0195B148-EC9E-414D-A546-7601BB632668}" srcOrd="0" destOrd="0" presId="urn:microsoft.com/office/officeart/2005/8/layout/hierarchy1"/>
    <dgm:cxn modelId="{EF42CDA3-E819-4E55-80D3-96A61AD6BF68}" type="presOf" srcId="{4F46D23F-78CE-4505-97FB-B2A48EB0FF37}" destId="{6F6DC9AE-A36A-4F9C-8D57-FFA68268B55A}" srcOrd="0" destOrd="0" presId="urn:microsoft.com/office/officeart/2005/8/layout/hierarchy1"/>
    <dgm:cxn modelId="{267412AD-CDDC-423F-B8CD-CCE88F91E4B4}" srcId="{4F46D23F-78CE-4505-97FB-B2A48EB0FF37}" destId="{E155B0B0-6CF5-4C90-BD8E-A9A6AA9F75FF}" srcOrd="1" destOrd="0" parTransId="{F1B4120F-131C-44C9-B174-E5C737AACE61}" sibTransId="{A459FBCE-50EC-4D2E-9496-88158FC7CEE1}"/>
    <dgm:cxn modelId="{BB6449C2-A4B5-400E-A71F-1E085B7A1613}" srcId="{4F46D23F-78CE-4505-97FB-B2A48EB0FF37}" destId="{1DBCB873-77E1-41B9-A709-1CD7CD07971E}" srcOrd="0" destOrd="0" parTransId="{65FD9007-EFFC-464B-B050-B141093CC645}" sibTransId="{80F782DB-282F-4DB0-869B-44DC76C5280D}"/>
    <dgm:cxn modelId="{D008F019-CDE9-4DEA-B7E2-74CEC3013A15}" type="presParOf" srcId="{6F6DC9AE-A36A-4F9C-8D57-FFA68268B55A}" destId="{5D2F730D-BFCC-4BD9-BC35-34909B6494FC}" srcOrd="0" destOrd="0" presId="urn:microsoft.com/office/officeart/2005/8/layout/hierarchy1"/>
    <dgm:cxn modelId="{D5149C13-EF64-45ED-A265-C5AE4DF7AC3E}" type="presParOf" srcId="{5D2F730D-BFCC-4BD9-BC35-34909B6494FC}" destId="{DB00DC70-2CBF-4B67-93F7-EDB09E907012}" srcOrd="0" destOrd="0" presId="urn:microsoft.com/office/officeart/2005/8/layout/hierarchy1"/>
    <dgm:cxn modelId="{9E0397EA-C37F-43E8-9A06-35A6A340F155}" type="presParOf" srcId="{DB00DC70-2CBF-4B67-93F7-EDB09E907012}" destId="{3F8FBF29-0720-4B8B-8B3C-C5C905F7F898}" srcOrd="0" destOrd="0" presId="urn:microsoft.com/office/officeart/2005/8/layout/hierarchy1"/>
    <dgm:cxn modelId="{D96DE678-2E59-4FDB-A101-2D9D1CF22F5A}" type="presParOf" srcId="{DB00DC70-2CBF-4B67-93F7-EDB09E907012}" destId="{89F66491-DDC6-43B1-A63E-247669F564EA}" srcOrd="1" destOrd="0" presId="urn:microsoft.com/office/officeart/2005/8/layout/hierarchy1"/>
    <dgm:cxn modelId="{736E36A0-DF8D-46ED-A551-C2A7D675266E}" type="presParOf" srcId="{5D2F730D-BFCC-4BD9-BC35-34909B6494FC}" destId="{B9D8968F-C346-4537-8DBA-436FA584A522}" srcOrd="1" destOrd="0" presId="urn:microsoft.com/office/officeart/2005/8/layout/hierarchy1"/>
    <dgm:cxn modelId="{167737FE-722A-449B-869F-B0383774153A}" type="presParOf" srcId="{6F6DC9AE-A36A-4F9C-8D57-FFA68268B55A}" destId="{85E9D4D4-5F8F-4EC9-B353-71F884FF3D3E}" srcOrd="1" destOrd="0" presId="urn:microsoft.com/office/officeart/2005/8/layout/hierarchy1"/>
    <dgm:cxn modelId="{8CD151A7-6D47-4CF8-B25E-D8862FBDD27D}" type="presParOf" srcId="{85E9D4D4-5F8F-4EC9-B353-71F884FF3D3E}" destId="{C1F7BCEB-C4D5-48FA-A04D-94F9B14085A5}" srcOrd="0" destOrd="0" presId="urn:microsoft.com/office/officeart/2005/8/layout/hierarchy1"/>
    <dgm:cxn modelId="{5633A67E-A859-4C8F-A308-556FF9A077C8}" type="presParOf" srcId="{C1F7BCEB-C4D5-48FA-A04D-94F9B14085A5}" destId="{8B884F51-35F3-45F8-BE1C-4D3129E79D12}" srcOrd="0" destOrd="0" presId="urn:microsoft.com/office/officeart/2005/8/layout/hierarchy1"/>
    <dgm:cxn modelId="{3DAEB5EA-43D6-4B03-A027-5E52E0F22B6F}" type="presParOf" srcId="{C1F7BCEB-C4D5-48FA-A04D-94F9B14085A5}" destId="{0195B148-EC9E-414D-A546-7601BB632668}" srcOrd="1" destOrd="0" presId="urn:microsoft.com/office/officeart/2005/8/layout/hierarchy1"/>
    <dgm:cxn modelId="{EE522C1D-4694-41E3-8967-0BBC4029A4B7}" type="presParOf" srcId="{85E9D4D4-5F8F-4EC9-B353-71F884FF3D3E}" destId="{B212FF26-6E04-4817-B0D9-214971FB82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C09FF2-5445-4777-BE34-F619D7CA8AE8}"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DE2DBE40-B606-4CC8-93E3-FAC191307E95}">
      <dgm:prSet/>
      <dgm:spPr/>
      <dgm:t>
        <a:bodyPr/>
        <a:lstStyle/>
        <a:p>
          <a:r>
            <a:rPr lang="en-US" dirty="0"/>
            <a:t>Lots of cases decided on fundamental/plain error – i.e. no objection below. </a:t>
          </a:r>
        </a:p>
      </dgm:t>
    </dgm:pt>
    <dgm:pt modelId="{018A3C38-3C4E-442A-955C-351F8A0D6D18}" type="parTrans" cxnId="{A834794B-8452-46DC-A1FE-196F62E99E78}">
      <dgm:prSet/>
      <dgm:spPr/>
      <dgm:t>
        <a:bodyPr/>
        <a:lstStyle/>
        <a:p>
          <a:endParaRPr lang="en-US"/>
        </a:p>
      </dgm:t>
    </dgm:pt>
    <dgm:pt modelId="{B0EF07CD-63EF-4E72-895A-5ED3D40AB526}" type="sibTrans" cxnId="{A834794B-8452-46DC-A1FE-196F62E99E78}">
      <dgm:prSet/>
      <dgm:spPr/>
      <dgm:t>
        <a:bodyPr/>
        <a:lstStyle/>
        <a:p>
          <a:endParaRPr lang="en-US"/>
        </a:p>
      </dgm:t>
    </dgm:pt>
    <dgm:pt modelId="{1FF3EDAB-657A-47AE-B3DC-493FFE8F24E6}">
      <dgm:prSet/>
      <dgm:spPr/>
      <dgm:t>
        <a:bodyPr/>
        <a:lstStyle/>
        <a:p>
          <a:r>
            <a:rPr lang="en-US" dirty="0"/>
            <a:t>And lots of unpublished cases; ask NMDOJ to ask to publish??</a:t>
          </a:r>
        </a:p>
      </dgm:t>
    </dgm:pt>
    <dgm:pt modelId="{E33E3D64-2238-43CE-AB1C-794F46977068}" type="parTrans" cxnId="{333A82DC-954D-4F86-BBE8-698ED64CB0C5}">
      <dgm:prSet/>
      <dgm:spPr/>
      <dgm:t>
        <a:bodyPr/>
        <a:lstStyle/>
        <a:p>
          <a:endParaRPr lang="en-US"/>
        </a:p>
      </dgm:t>
    </dgm:pt>
    <dgm:pt modelId="{64E12CEF-8FBE-4713-BADE-E1358953021F}" type="sibTrans" cxnId="{333A82DC-954D-4F86-BBE8-698ED64CB0C5}">
      <dgm:prSet/>
      <dgm:spPr/>
      <dgm:t>
        <a:bodyPr/>
        <a:lstStyle/>
        <a:p>
          <a:endParaRPr lang="en-US"/>
        </a:p>
      </dgm:t>
    </dgm:pt>
    <dgm:pt modelId="{B150AADF-0334-4B8D-AD7D-39C0CBBCF5BF}">
      <dgm:prSet/>
      <dgm:spPr/>
      <dgm:t>
        <a:bodyPr/>
        <a:lstStyle/>
        <a:p>
          <a:r>
            <a:rPr lang="en-US" dirty="0"/>
            <a:t>Be very aware of UJIs and check and double check them. Send them to me or someone else to review. Even an unpreserved error risks reversal.</a:t>
          </a:r>
        </a:p>
      </dgm:t>
    </dgm:pt>
    <dgm:pt modelId="{5C5C7045-328E-451C-90F9-5B4563F70896}" type="parTrans" cxnId="{4F877C37-CC86-4ECC-9A8A-2757CF5ED096}">
      <dgm:prSet/>
      <dgm:spPr/>
      <dgm:t>
        <a:bodyPr/>
        <a:lstStyle/>
        <a:p>
          <a:endParaRPr lang="en-US"/>
        </a:p>
      </dgm:t>
    </dgm:pt>
    <dgm:pt modelId="{6D3CA08B-9F2D-4830-83B6-A6597AD80B23}" type="sibTrans" cxnId="{4F877C37-CC86-4ECC-9A8A-2757CF5ED096}">
      <dgm:prSet/>
      <dgm:spPr/>
      <dgm:t>
        <a:bodyPr/>
        <a:lstStyle/>
        <a:p>
          <a:endParaRPr lang="en-US"/>
        </a:p>
      </dgm:t>
    </dgm:pt>
    <dgm:pt modelId="{2E346951-EBC2-489C-BD4A-778CFB35DFF8}" type="pres">
      <dgm:prSet presAssocID="{51C09FF2-5445-4777-BE34-F619D7CA8AE8}" presName="hierChild1" presStyleCnt="0">
        <dgm:presLayoutVars>
          <dgm:chPref val="1"/>
          <dgm:dir/>
          <dgm:animOne val="branch"/>
          <dgm:animLvl val="lvl"/>
          <dgm:resizeHandles/>
        </dgm:presLayoutVars>
      </dgm:prSet>
      <dgm:spPr/>
    </dgm:pt>
    <dgm:pt modelId="{7097C8AA-EC07-4486-B803-D4D4A46B0194}" type="pres">
      <dgm:prSet presAssocID="{DE2DBE40-B606-4CC8-93E3-FAC191307E95}" presName="hierRoot1" presStyleCnt="0"/>
      <dgm:spPr/>
    </dgm:pt>
    <dgm:pt modelId="{E645CC3F-5FC7-4FD5-B394-29B5D5691322}" type="pres">
      <dgm:prSet presAssocID="{DE2DBE40-B606-4CC8-93E3-FAC191307E95}" presName="composite" presStyleCnt="0"/>
      <dgm:spPr/>
    </dgm:pt>
    <dgm:pt modelId="{DC1ABAE7-B3A9-4584-9214-ACEB4C20EC33}" type="pres">
      <dgm:prSet presAssocID="{DE2DBE40-B606-4CC8-93E3-FAC191307E95}" presName="background" presStyleLbl="node0" presStyleIdx="0" presStyleCnt="3"/>
      <dgm:spPr/>
    </dgm:pt>
    <dgm:pt modelId="{81C593A4-8D31-4A8E-9B9E-34248E80062C}" type="pres">
      <dgm:prSet presAssocID="{DE2DBE40-B606-4CC8-93E3-FAC191307E95}" presName="text" presStyleLbl="fgAcc0" presStyleIdx="0" presStyleCnt="3">
        <dgm:presLayoutVars>
          <dgm:chPref val="3"/>
        </dgm:presLayoutVars>
      </dgm:prSet>
      <dgm:spPr/>
    </dgm:pt>
    <dgm:pt modelId="{85271761-9EB6-494D-A38D-66470615047A}" type="pres">
      <dgm:prSet presAssocID="{DE2DBE40-B606-4CC8-93E3-FAC191307E95}" presName="hierChild2" presStyleCnt="0"/>
      <dgm:spPr/>
    </dgm:pt>
    <dgm:pt modelId="{762C6F52-8D9C-4D89-98FF-15A7E3F4627F}" type="pres">
      <dgm:prSet presAssocID="{B150AADF-0334-4B8D-AD7D-39C0CBBCF5BF}" presName="hierRoot1" presStyleCnt="0"/>
      <dgm:spPr/>
    </dgm:pt>
    <dgm:pt modelId="{1EC321B6-42B5-485D-B635-3A50FA91FBCE}" type="pres">
      <dgm:prSet presAssocID="{B150AADF-0334-4B8D-AD7D-39C0CBBCF5BF}" presName="composite" presStyleCnt="0"/>
      <dgm:spPr/>
    </dgm:pt>
    <dgm:pt modelId="{217334B0-592F-43A6-B19F-71A04A1C7E99}" type="pres">
      <dgm:prSet presAssocID="{B150AADF-0334-4B8D-AD7D-39C0CBBCF5BF}" presName="background" presStyleLbl="node0" presStyleIdx="1" presStyleCnt="3"/>
      <dgm:spPr/>
    </dgm:pt>
    <dgm:pt modelId="{0336D1C6-05B5-4749-9D62-299DBD4139C5}" type="pres">
      <dgm:prSet presAssocID="{B150AADF-0334-4B8D-AD7D-39C0CBBCF5BF}" presName="text" presStyleLbl="fgAcc0" presStyleIdx="1" presStyleCnt="3">
        <dgm:presLayoutVars>
          <dgm:chPref val="3"/>
        </dgm:presLayoutVars>
      </dgm:prSet>
      <dgm:spPr/>
    </dgm:pt>
    <dgm:pt modelId="{44AD1F71-C85E-4ED8-BF9C-3DB24F638BE5}" type="pres">
      <dgm:prSet presAssocID="{B150AADF-0334-4B8D-AD7D-39C0CBBCF5BF}" presName="hierChild2" presStyleCnt="0"/>
      <dgm:spPr/>
    </dgm:pt>
    <dgm:pt modelId="{8C179984-5F10-43C1-A99E-A9D67B6C7B55}" type="pres">
      <dgm:prSet presAssocID="{1FF3EDAB-657A-47AE-B3DC-493FFE8F24E6}" presName="hierRoot1" presStyleCnt="0"/>
      <dgm:spPr/>
    </dgm:pt>
    <dgm:pt modelId="{96F5CEBF-14D4-4B57-A413-801F5011798D}" type="pres">
      <dgm:prSet presAssocID="{1FF3EDAB-657A-47AE-B3DC-493FFE8F24E6}" presName="composite" presStyleCnt="0"/>
      <dgm:spPr/>
    </dgm:pt>
    <dgm:pt modelId="{EB0D92C6-1D48-4EBB-911F-A5DFF4387679}" type="pres">
      <dgm:prSet presAssocID="{1FF3EDAB-657A-47AE-B3DC-493FFE8F24E6}" presName="background" presStyleLbl="node0" presStyleIdx="2" presStyleCnt="3"/>
      <dgm:spPr/>
    </dgm:pt>
    <dgm:pt modelId="{7584D2CF-ADC1-4274-9C70-36A480C765E1}" type="pres">
      <dgm:prSet presAssocID="{1FF3EDAB-657A-47AE-B3DC-493FFE8F24E6}" presName="text" presStyleLbl="fgAcc0" presStyleIdx="2" presStyleCnt="3">
        <dgm:presLayoutVars>
          <dgm:chPref val="3"/>
        </dgm:presLayoutVars>
      </dgm:prSet>
      <dgm:spPr/>
    </dgm:pt>
    <dgm:pt modelId="{29732C97-C535-4C18-85C2-32D2B6142FCD}" type="pres">
      <dgm:prSet presAssocID="{1FF3EDAB-657A-47AE-B3DC-493FFE8F24E6}" presName="hierChild2" presStyleCnt="0"/>
      <dgm:spPr/>
    </dgm:pt>
  </dgm:ptLst>
  <dgm:cxnLst>
    <dgm:cxn modelId="{C6E7FA1E-22B0-4C44-8219-F0CF7087D1DA}" type="presOf" srcId="{B150AADF-0334-4B8D-AD7D-39C0CBBCF5BF}" destId="{0336D1C6-05B5-4749-9D62-299DBD4139C5}" srcOrd="0" destOrd="0" presId="urn:microsoft.com/office/officeart/2005/8/layout/hierarchy1"/>
    <dgm:cxn modelId="{B71B8D24-BE79-4F05-9B13-DE613CA688FE}" type="presOf" srcId="{DE2DBE40-B606-4CC8-93E3-FAC191307E95}" destId="{81C593A4-8D31-4A8E-9B9E-34248E80062C}" srcOrd="0" destOrd="0" presId="urn:microsoft.com/office/officeart/2005/8/layout/hierarchy1"/>
    <dgm:cxn modelId="{4F877C37-CC86-4ECC-9A8A-2757CF5ED096}" srcId="{51C09FF2-5445-4777-BE34-F619D7CA8AE8}" destId="{B150AADF-0334-4B8D-AD7D-39C0CBBCF5BF}" srcOrd="1" destOrd="0" parTransId="{5C5C7045-328E-451C-90F9-5B4563F70896}" sibTransId="{6D3CA08B-9F2D-4830-83B6-A6597AD80B23}"/>
    <dgm:cxn modelId="{A834794B-8452-46DC-A1FE-196F62E99E78}" srcId="{51C09FF2-5445-4777-BE34-F619D7CA8AE8}" destId="{DE2DBE40-B606-4CC8-93E3-FAC191307E95}" srcOrd="0" destOrd="0" parTransId="{018A3C38-3C4E-442A-955C-351F8A0D6D18}" sibTransId="{B0EF07CD-63EF-4E72-895A-5ED3D40AB526}"/>
    <dgm:cxn modelId="{4846DC56-E2BF-4FF5-BF94-4EB7E43CC5BC}" type="presOf" srcId="{51C09FF2-5445-4777-BE34-F619D7CA8AE8}" destId="{2E346951-EBC2-489C-BD4A-778CFB35DFF8}" srcOrd="0" destOrd="0" presId="urn:microsoft.com/office/officeart/2005/8/layout/hierarchy1"/>
    <dgm:cxn modelId="{D37F1E89-ABF4-4C94-B6C0-9BB9AAC824E8}" type="presOf" srcId="{1FF3EDAB-657A-47AE-B3DC-493FFE8F24E6}" destId="{7584D2CF-ADC1-4274-9C70-36A480C765E1}" srcOrd="0" destOrd="0" presId="urn:microsoft.com/office/officeart/2005/8/layout/hierarchy1"/>
    <dgm:cxn modelId="{333A82DC-954D-4F86-BBE8-698ED64CB0C5}" srcId="{51C09FF2-5445-4777-BE34-F619D7CA8AE8}" destId="{1FF3EDAB-657A-47AE-B3DC-493FFE8F24E6}" srcOrd="2" destOrd="0" parTransId="{E33E3D64-2238-43CE-AB1C-794F46977068}" sibTransId="{64E12CEF-8FBE-4713-BADE-E1358953021F}"/>
    <dgm:cxn modelId="{42D74AC7-0918-4B34-A313-4704316D2AAA}" type="presParOf" srcId="{2E346951-EBC2-489C-BD4A-778CFB35DFF8}" destId="{7097C8AA-EC07-4486-B803-D4D4A46B0194}" srcOrd="0" destOrd="0" presId="urn:microsoft.com/office/officeart/2005/8/layout/hierarchy1"/>
    <dgm:cxn modelId="{E89E22D9-A53C-4251-967F-A4F2C26DD4B0}" type="presParOf" srcId="{7097C8AA-EC07-4486-B803-D4D4A46B0194}" destId="{E645CC3F-5FC7-4FD5-B394-29B5D5691322}" srcOrd="0" destOrd="0" presId="urn:microsoft.com/office/officeart/2005/8/layout/hierarchy1"/>
    <dgm:cxn modelId="{CE0EFBE2-D8C8-46BA-872B-44909D9ECA82}" type="presParOf" srcId="{E645CC3F-5FC7-4FD5-B394-29B5D5691322}" destId="{DC1ABAE7-B3A9-4584-9214-ACEB4C20EC33}" srcOrd="0" destOrd="0" presId="urn:microsoft.com/office/officeart/2005/8/layout/hierarchy1"/>
    <dgm:cxn modelId="{5D7AA84E-ED6C-4BD0-982C-8694ED95216C}" type="presParOf" srcId="{E645CC3F-5FC7-4FD5-B394-29B5D5691322}" destId="{81C593A4-8D31-4A8E-9B9E-34248E80062C}" srcOrd="1" destOrd="0" presId="urn:microsoft.com/office/officeart/2005/8/layout/hierarchy1"/>
    <dgm:cxn modelId="{AD3765AD-CDC7-4EC9-8FD3-402AAE22379F}" type="presParOf" srcId="{7097C8AA-EC07-4486-B803-D4D4A46B0194}" destId="{85271761-9EB6-494D-A38D-66470615047A}" srcOrd="1" destOrd="0" presId="urn:microsoft.com/office/officeart/2005/8/layout/hierarchy1"/>
    <dgm:cxn modelId="{707E3F43-BFDD-4947-89C4-3E1C59A05303}" type="presParOf" srcId="{2E346951-EBC2-489C-BD4A-778CFB35DFF8}" destId="{762C6F52-8D9C-4D89-98FF-15A7E3F4627F}" srcOrd="1" destOrd="0" presId="urn:microsoft.com/office/officeart/2005/8/layout/hierarchy1"/>
    <dgm:cxn modelId="{19C5C2FE-DBE3-475B-9110-0D3516DCE644}" type="presParOf" srcId="{762C6F52-8D9C-4D89-98FF-15A7E3F4627F}" destId="{1EC321B6-42B5-485D-B635-3A50FA91FBCE}" srcOrd="0" destOrd="0" presId="urn:microsoft.com/office/officeart/2005/8/layout/hierarchy1"/>
    <dgm:cxn modelId="{03BE1186-3111-4CD3-B3CB-EA2DFABD77EF}" type="presParOf" srcId="{1EC321B6-42B5-485D-B635-3A50FA91FBCE}" destId="{217334B0-592F-43A6-B19F-71A04A1C7E99}" srcOrd="0" destOrd="0" presId="urn:microsoft.com/office/officeart/2005/8/layout/hierarchy1"/>
    <dgm:cxn modelId="{10DC8924-7C5F-4FB8-9B78-10E6393FEB0B}" type="presParOf" srcId="{1EC321B6-42B5-485D-B635-3A50FA91FBCE}" destId="{0336D1C6-05B5-4749-9D62-299DBD4139C5}" srcOrd="1" destOrd="0" presId="urn:microsoft.com/office/officeart/2005/8/layout/hierarchy1"/>
    <dgm:cxn modelId="{20A2C679-8F0C-404A-BF6B-3254709935AE}" type="presParOf" srcId="{762C6F52-8D9C-4D89-98FF-15A7E3F4627F}" destId="{44AD1F71-C85E-4ED8-BF9C-3DB24F638BE5}" srcOrd="1" destOrd="0" presId="urn:microsoft.com/office/officeart/2005/8/layout/hierarchy1"/>
    <dgm:cxn modelId="{023DD0C7-81E6-489D-97E8-3A7D3D470D04}" type="presParOf" srcId="{2E346951-EBC2-489C-BD4A-778CFB35DFF8}" destId="{8C179984-5F10-43C1-A99E-A9D67B6C7B55}" srcOrd="2" destOrd="0" presId="urn:microsoft.com/office/officeart/2005/8/layout/hierarchy1"/>
    <dgm:cxn modelId="{9293DC7B-EF36-4A80-A295-8C1954DE2FEB}" type="presParOf" srcId="{8C179984-5F10-43C1-A99E-A9D67B6C7B55}" destId="{96F5CEBF-14D4-4B57-A413-801F5011798D}" srcOrd="0" destOrd="0" presId="urn:microsoft.com/office/officeart/2005/8/layout/hierarchy1"/>
    <dgm:cxn modelId="{BD12F361-D7B7-4956-86C4-E32D2FD84D5C}" type="presParOf" srcId="{96F5CEBF-14D4-4B57-A413-801F5011798D}" destId="{EB0D92C6-1D48-4EBB-911F-A5DFF4387679}" srcOrd="0" destOrd="0" presId="urn:microsoft.com/office/officeart/2005/8/layout/hierarchy1"/>
    <dgm:cxn modelId="{39DE7027-F15E-4A18-97CB-F255A8BB6F47}" type="presParOf" srcId="{96F5CEBF-14D4-4B57-A413-801F5011798D}" destId="{7584D2CF-ADC1-4274-9C70-36A480C765E1}" srcOrd="1" destOrd="0" presId="urn:microsoft.com/office/officeart/2005/8/layout/hierarchy1"/>
    <dgm:cxn modelId="{3D785C68-1234-4D6E-9478-6469D789BB24}" type="presParOf" srcId="{8C179984-5F10-43C1-A99E-A9D67B6C7B55}" destId="{29732C97-C535-4C18-85C2-32D2B6142F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CDCE5-2F2B-4735-BF5C-6E37B23A70CF}">
      <dsp:nvSpPr>
        <dsp:cNvPr id="0" name=""/>
        <dsp:cNvSpPr/>
      </dsp:nvSpPr>
      <dsp:spPr>
        <a:xfrm>
          <a:off x="1193" y="131923"/>
          <a:ext cx="4190054" cy="266068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DC8E66E-E6F3-454D-8D9E-4137A9128602}">
      <dsp:nvSpPr>
        <dsp:cNvPr id="0" name=""/>
        <dsp:cNvSpPr/>
      </dsp:nvSpPr>
      <dsp:spPr>
        <a:xfrm>
          <a:off x="466755"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Related to prosecutions of child abuse, child abandonment, CSCM, and CSPM</a:t>
          </a:r>
        </a:p>
      </dsp:txBody>
      <dsp:txXfrm>
        <a:off x="544684" y="652135"/>
        <a:ext cx="4034196" cy="2504826"/>
      </dsp:txXfrm>
    </dsp:sp>
    <dsp:sp modelId="{8D581D45-9F03-4B8C-8E3B-495F1BBDF231}">
      <dsp:nvSpPr>
        <dsp:cNvPr id="0" name=""/>
        <dsp:cNvSpPr/>
      </dsp:nvSpPr>
      <dsp:spPr>
        <a:xfrm>
          <a:off x="5122371" y="131923"/>
          <a:ext cx="4190054" cy="266068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BA0FD1F-16D0-4248-87F5-AF663E92AE9D}">
      <dsp:nvSpPr>
        <dsp:cNvPr id="0" name=""/>
        <dsp:cNvSpPr/>
      </dsp:nvSpPr>
      <dsp:spPr>
        <a:xfrm>
          <a:off x="5587933"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Generally just discussing the issues that are relevant to child abuse prosecutions</a:t>
          </a:r>
        </a:p>
      </dsp:txBody>
      <dsp:txXfrm>
        <a:off x="5665862" y="652135"/>
        <a:ext cx="4034196" cy="2504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97E82-E5E6-43BC-BDD2-2CB81FCEB968}">
      <dsp:nvSpPr>
        <dsp:cNvPr id="0" name=""/>
        <dsp:cNvSpPr/>
      </dsp:nvSpPr>
      <dsp:spPr>
        <a:xfrm>
          <a:off x="737512" y="0"/>
          <a:ext cx="2588045" cy="15528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solidFill>
                <a:schemeClr val="accent1">
                  <a:lumMod val="75000"/>
                </a:schemeClr>
              </a:solidFill>
            </a:rPr>
            <a:t>State v. Lucio Godinez, Jr.</a:t>
          </a:r>
        </a:p>
      </dsp:txBody>
      <dsp:txXfrm>
        <a:off x="737512" y="0"/>
        <a:ext cx="2588045" cy="1552827"/>
      </dsp:txXfrm>
    </dsp:sp>
    <dsp:sp modelId="{5681674F-FBED-494A-8905-969F666A0D68}">
      <dsp:nvSpPr>
        <dsp:cNvPr id="0" name=""/>
        <dsp:cNvSpPr/>
      </dsp:nvSpPr>
      <dsp:spPr>
        <a:xfrm>
          <a:off x="3595568" y="1177"/>
          <a:ext cx="2588045" cy="15528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solidFill>
                <a:schemeClr val="accent1">
                  <a:lumMod val="75000"/>
                </a:schemeClr>
              </a:solidFill>
            </a:rPr>
            <a:t>State v. Nathaniel Yazzie</a:t>
          </a:r>
          <a:endParaRPr lang="en-US" sz="3100" b="1" kern="1200" dirty="0">
            <a:solidFill>
              <a:schemeClr val="accent1">
                <a:lumMod val="75000"/>
              </a:schemeClr>
            </a:solidFill>
          </a:endParaRPr>
        </a:p>
      </dsp:txBody>
      <dsp:txXfrm>
        <a:off x="3595568" y="1177"/>
        <a:ext cx="2588045" cy="1552827"/>
      </dsp:txXfrm>
    </dsp:sp>
    <dsp:sp modelId="{08A97B09-4312-4781-886D-E17146416515}">
      <dsp:nvSpPr>
        <dsp:cNvPr id="0" name=""/>
        <dsp:cNvSpPr/>
      </dsp:nvSpPr>
      <dsp:spPr>
        <a:xfrm>
          <a:off x="6442418" y="1177"/>
          <a:ext cx="2588045" cy="15528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solidFill>
                <a:schemeClr val="accent1">
                  <a:lumMod val="75000"/>
                </a:schemeClr>
              </a:solidFill>
            </a:rPr>
            <a:t>State v. Deborah Green </a:t>
          </a:r>
          <a:endParaRPr lang="en-US" sz="3100" b="1" kern="1200" dirty="0">
            <a:solidFill>
              <a:schemeClr val="accent1">
                <a:lumMod val="75000"/>
              </a:schemeClr>
            </a:solidFill>
          </a:endParaRPr>
        </a:p>
      </dsp:txBody>
      <dsp:txXfrm>
        <a:off x="6442418" y="1177"/>
        <a:ext cx="2588045" cy="1552827"/>
      </dsp:txXfrm>
    </dsp:sp>
    <dsp:sp modelId="{64DB5945-8B85-49AB-B556-7A507F01F617}">
      <dsp:nvSpPr>
        <dsp:cNvPr id="0" name=""/>
        <dsp:cNvSpPr/>
      </dsp:nvSpPr>
      <dsp:spPr>
        <a:xfrm>
          <a:off x="2172143" y="1812808"/>
          <a:ext cx="2588045" cy="15528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solidFill>
                <a:schemeClr val="accent1">
                  <a:lumMod val="75000"/>
                </a:schemeClr>
              </a:solidFill>
            </a:rPr>
            <a:t>Ramirez v. Marsh </a:t>
          </a:r>
          <a:endParaRPr lang="en-US" sz="3100" b="1" kern="1200" dirty="0">
            <a:solidFill>
              <a:schemeClr val="accent1">
                <a:lumMod val="75000"/>
              </a:schemeClr>
            </a:solidFill>
          </a:endParaRPr>
        </a:p>
      </dsp:txBody>
      <dsp:txXfrm>
        <a:off x="2172143" y="1812808"/>
        <a:ext cx="2588045" cy="1552827"/>
      </dsp:txXfrm>
    </dsp:sp>
    <dsp:sp modelId="{33EE95B9-1A4B-4A02-8A48-62C4187AABC7}">
      <dsp:nvSpPr>
        <dsp:cNvPr id="0" name=""/>
        <dsp:cNvSpPr/>
      </dsp:nvSpPr>
      <dsp:spPr>
        <a:xfrm>
          <a:off x="5018993" y="1812808"/>
          <a:ext cx="2588045" cy="15528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solidFill>
                <a:schemeClr val="accent1">
                  <a:lumMod val="75000"/>
                </a:schemeClr>
              </a:solidFill>
            </a:rPr>
            <a:t>State v. Ricardo Soto</a:t>
          </a:r>
          <a:endParaRPr lang="en-US" sz="3100" b="1" kern="1200" dirty="0">
            <a:solidFill>
              <a:schemeClr val="accent1">
                <a:lumMod val="75000"/>
              </a:schemeClr>
            </a:solidFill>
          </a:endParaRPr>
        </a:p>
      </dsp:txBody>
      <dsp:txXfrm>
        <a:off x="5018993" y="1812808"/>
        <a:ext cx="2588045" cy="1552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F0B9E-C83A-41F5-909D-2173920BC6BF}">
      <dsp:nvSpPr>
        <dsp:cNvPr id="0" name=""/>
        <dsp:cNvSpPr/>
      </dsp:nvSpPr>
      <dsp:spPr>
        <a:xfrm>
          <a:off x="1509040" y="355338"/>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39149" y="399527"/>
        <a:ext cx="15306" cy="3061"/>
      </dsp:txXfrm>
    </dsp:sp>
    <dsp:sp modelId="{7DD5708D-2245-4698-B233-6319C48E83B3}">
      <dsp:nvSpPr>
        <dsp:cNvPr id="0" name=""/>
        <dsp:cNvSpPr/>
      </dsp:nvSpPr>
      <dsp:spPr>
        <a:xfrm>
          <a:off x="179873" y="1768"/>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Arias</a:t>
          </a:r>
          <a:endParaRPr lang="en-US" sz="1600" kern="1200" dirty="0"/>
        </a:p>
      </dsp:txBody>
      <dsp:txXfrm>
        <a:off x="179873" y="1768"/>
        <a:ext cx="1330967" cy="798580"/>
      </dsp:txXfrm>
    </dsp:sp>
    <dsp:sp modelId="{A75BD7DC-2229-4441-B189-8CAFC9558395}">
      <dsp:nvSpPr>
        <dsp:cNvPr id="0" name=""/>
        <dsp:cNvSpPr/>
      </dsp:nvSpPr>
      <dsp:spPr>
        <a:xfrm>
          <a:off x="3146130" y="355338"/>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76239" y="399527"/>
        <a:ext cx="15306" cy="3061"/>
      </dsp:txXfrm>
    </dsp:sp>
    <dsp:sp modelId="{E8B3DE05-E634-4848-AED9-5B0DD4FDDC57}">
      <dsp:nvSpPr>
        <dsp:cNvPr id="0" name=""/>
        <dsp:cNvSpPr/>
      </dsp:nvSpPr>
      <dsp:spPr>
        <a:xfrm>
          <a:off x="1816963" y="1768"/>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Balding</a:t>
          </a:r>
        </a:p>
      </dsp:txBody>
      <dsp:txXfrm>
        <a:off x="1816963" y="1768"/>
        <a:ext cx="1330967" cy="798580"/>
      </dsp:txXfrm>
    </dsp:sp>
    <dsp:sp modelId="{316E5D73-9883-4AEE-93EB-9BC9EC3F03C1}">
      <dsp:nvSpPr>
        <dsp:cNvPr id="0" name=""/>
        <dsp:cNvSpPr/>
      </dsp:nvSpPr>
      <dsp:spPr>
        <a:xfrm>
          <a:off x="4783220" y="355338"/>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13328" y="399527"/>
        <a:ext cx="15306" cy="3061"/>
      </dsp:txXfrm>
    </dsp:sp>
    <dsp:sp modelId="{59AA2055-9C87-45FD-9981-AE397A87293A}">
      <dsp:nvSpPr>
        <dsp:cNvPr id="0" name=""/>
        <dsp:cNvSpPr/>
      </dsp:nvSpPr>
      <dsp:spPr>
        <a:xfrm>
          <a:off x="3454053" y="1768"/>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E. Begay</a:t>
          </a:r>
        </a:p>
      </dsp:txBody>
      <dsp:txXfrm>
        <a:off x="3454053" y="1768"/>
        <a:ext cx="1330967" cy="798580"/>
      </dsp:txXfrm>
    </dsp:sp>
    <dsp:sp modelId="{482F98B1-FD48-45CF-8097-7CAAC9809226}">
      <dsp:nvSpPr>
        <dsp:cNvPr id="0" name=""/>
        <dsp:cNvSpPr/>
      </dsp:nvSpPr>
      <dsp:spPr>
        <a:xfrm>
          <a:off x="6420310" y="355338"/>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50418" y="399527"/>
        <a:ext cx="15306" cy="3061"/>
      </dsp:txXfrm>
    </dsp:sp>
    <dsp:sp modelId="{5567F31A-7B6B-4749-9CFA-67E5220C1C00}">
      <dsp:nvSpPr>
        <dsp:cNvPr id="0" name=""/>
        <dsp:cNvSpPr/>
      </dsp:nvSpPr>
      <dsp:spPr>
        <a:xfrm>
          <a:off x="5091143" y="1768"/>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R. Begay</a:t>
          </a:r>
          <a:endParaRPr lang="en-US" sz="1600" kern="1200" dirty="0"/>
        </a:p>
      </dsp:txBody>
      <dsp:txXfrm>
        <a:off x="5091143" y="1768"/>
        <a:ext cx="1330967" cy="798580"/>
      </dsp:txXfrm>
    </dsp:sp>
    <dsp:sp modelId="{193A39A6-CF21-41ED-81A4-0BA7BB398450}">
      <dsp:nvSpPr>
        <dsp:cNvPr id="0" name=""/>
        <dsp:cNvSpPr/>
      </dsp:nvSpPr>
      <dsp:spPr>
        <a:xfrm>
          <a:off x="8057400" y="355338"/>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187508" y="399527"/>
        <a:ext cx="15306" cy="3061"/>
      </dsp:txXfrm>
    </dsp:sp>
    <dsp:sp modelId="{F8F8801F-2F3E-4746-93F4-4ED508D828D0}">
      <dsp:nvSpPr>
        <dsp:cNvPr id="0" name=""/>
        <dsp:cNvSpPr/>
      </dsp:nvSpPr>
      <dsp:spPr>
        <a:xfrm>
          <a:off x="6728233" y="1768"/>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Berry</a:t>
          </a:r>
          <a:endParaRPr lang="en-US" sz="1600" kern="1200" dirty="0"/>
        </a:p>
      </dsp:txBody>
      <dsp:txXfrm>
        <a:off x="6728233" y="1768"/>
        <a:ext cx="1330967" cy="798580"/>
      </dsp:txXfrm>
    </dsp:sp>
    <dsp:sp modelId="{5A7976C8-464C-4E2A-9F93-05D6B0146736}">
      <dsp:nvSpPr>
        <dsp:cNvPr id="0" name=""/>
        <dsp:cNvSpPr/>
      </dsp:nvSpPr>
      <dsp:spPr>
        <a:xfrm>
          <a:off x="845357" y="798548"/>
          <a:ext cx="8185449" cy="275522"/>
        </a:xfrm>
        <a:custGeom>
          <a:avLst/>
          <a:gdLst/>
          <a:ahLst/>
          <a:cxnLst/>
          <a:rect l="0" t="0" r="0" b="0"/>
          <a:pathLst>
            <a:path>
              <a:moveTo>
                <a:pt x="8185449" y="0"/>
              </a:moveTo>
              <a:lnTo>
                <a:pt x="8185449" y="154861"/>
              </a:lnTo>
              <a:lnTo>
                <a:pt x="0" y="154861"/>
              </a:lnTo>
              <a:lnTo>
                <a:pt x="0" y="27552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33302" y="934779"/>
        <a:ext cx="409558" cy="3061"/>
      </dsp:txXfrm>
    </dsp:sp>
    <dsp:sp modelId="{F8A3268D-3628-4A1E-B664-33EBA2668E4C}">
      <dsp:nvSpPr>
        <dsp:cNvPr id="0" name=""/>
        <dsp:cNvSpPr/>
      </dsp:nvSpPr>
      <dsp:spPr>
        <a:xfrm>
          <a:off x="8365323" y="1768"/>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B.S.</a:t>
          </a:r>
          <a:endParaRPr lang="en-US" sz="1600" kern="1200" dirty="0"/>
        </a:p>
      </dsp:txBody>
      <dsp:txXfrm>
        <a:off x="8365323" y="1768"/>
        <a:ext cx="1330967" cy="798580"/>
      </dsp:txXfrm>
    </dsp:sp>
    <dsp:sp modelId="{989EF278-FC3D-4046-BF8B-3DB816C9A52C}">
      <dsp:nvSpPr>
        <dsp:cNvPr id="0" name=""/>
        <dsp:cNvSpPr/>
      </dsp:nvSpPr>
      <dsp:spPr>
        <a:xfrm>
          <a:off x="1509040" y="1460041"/>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39149" y="1504230"/>
        <a:ext cx="15306" cy="3061"/>
      </dsp:txXfrm>
    </dsp:sp>
    <dsp:sp modelId="{C6F35E14-83F5-42CB-9375-26DAEEEA0B9B}">
      <dsp:nvSpPr>
        <dsp:cNvPr id="0" name=""/>
        <dsp:cNvSpPr/>
      </dsp:nvSpPr>
      <dsp:spPr>
        <a:xfrm>
          <a:off x="179873" y="1106471"/>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Candelaria</a:t>
          </a:r>
        </a:p>
      </dsp:txBody>
      <dsp:txXfrm>
        <a:off x="179873" y="1106471"/>
        <a:ext cx="1330967" cy="798580"/>
      </dsp:txXfrm>
    </dsp:sp>
    <dsp:sp modelId="{8F0091B2-AB58-48F8-941E-162AFE46F60B}">
      <dsp:nvSpPr>
        <dsp:cNvPr id="0" name=""/>
        <dsp:cNvSpPr/>
      </dsp:nvSpPr>
      <dsp:spPr>
        <a:xfrm>
          <a:off x="3146130" y="1460041"/>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76239" y="1504230"/>
        <a:ext cx="15306" cy="3061"/>
      </dsp:txXfrm>
    </dsp:sp>
    <dsp:sp modelId="{FD7D9157-B33F-410A-B705-B3AA478AC4F6}">
      <dsp:nvSpPr>
        <dsp:cNvPr id="0" name=""/>
        <dsp:cNvSpPr/>
      </dsp:nvSpPr>
      <dsp:spPr>
        <a:xfrm>
          <a:off x="1816963" y="1106471"/>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Carson</a:t>
          </a:r>
        </a:p>
      </dsp:txBody>
      <dsp:txXfrm>
        <a:off x="1816963" y="1106471"/>
        <a:ext cx="1330967" cy="798580"/>
      </dsp:txXfrm>
    </dsp:sp>
    <dsp:sp modelId="{2BBD3AA5-73EA-4957-B01F-812AA306AD76}">
      <dsp:nvSpPr>
        <dsp:cNvPr id="0" name=""/>
        <dsp:cNvSpPr/>
      </dsp:nvSpPr>
      <dsp:spPr>
        <a:xfrm>
          <a:off x="4783220" y="1460041"/>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13328" y="1504230"/>
        <a:ext cx="15306" cy="3061"/>
      </dsp:txXfrm>
    </dsp:sp>
    <dsp:sp modelId="{7F0B823A-5BB1-4E8B-B337-36592D93EA25}">
      <dsp:nvSpPr>
        <dsp:cNvPr id="0" name=""/>
        <dsp:cNvSpPr/>
      </dsp:nvSpPr>
      <dsp:spPr>
        <a:xfrm>
          <a:off x="3454053" y="1106471"/>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Chavez-Crispin</a:t>
          </a:r>
        </a:p>
      </dsp:txBody>
      <dsp:txXfrm>
        <a:off x="3454053" y="1106471"/>
        <a:ext cx="1330967" cy="798580"/>
      </dsp:txXfrm>
    </dsp:sp>
    <dsp:sp modelId="{44CBDB47-E248-4C9C-9610-983E86023C2C}">
      <dsp:nvSpPr>
        <dsp:cNvPr id="0" name=""/>
        <dsp:cNvSpPr/>
      </dsp:nvSpPr>
      <dsp:spPr>
        <a:xfrm>
          <a:off x="6420310" y="1460041"/>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50418" y="1504230"/>
        <a:ext cx="15306" cy="3061"/>
      </dsp:txXfrm>
    </dsp:sp>
    <dsp:sp modelId="{7E80ECCC-E6A3-43A8-A10C-C755D006AAE0}">
      <dsp:nvSpPr>
        <dsp:cNvPr id="0" name=""/>
        <dsp:cNvSpPr/>
      </dsp:nvSpPr>
      <dsp:spPr>
        <a:xfrm>
          <a:off x="5091143" y="1106471"/>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Elliott</a:t>
          </a:r>
          <a:endParaRPr lang="en-US" sz="1600" kern="1200" dirty="0"/>
        </a:p>
      </dsp:txBody>
      <dsp:txXfrm>
        <a:off x="5091143" y="1106471"/>
        <a:ext cx="1330967" cy="798580"/>
      </dsp:txXfrm>
    </dsp:sp>
    <dsp:sp modelId="{687FC9EB-79F3-4020-93BC-E5680B523DFC}">
      <dsp:nvSpPr>
        <dsp:cNvPr id="0" name=""/>
        <dsp:cNvSpPr/>
      </dsp:nvSpPr>
      <dsp:spPr>
        <a:xfrm>
          <a:off x="8057400" y="1460041"/>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187508" y="1504230"/>
        <a:ext cx="15306" cy="3061"/>
      </dsp:txXfrm>
    </dsp:sp>
    <dsp:sp modelId="{5B965A94-46EE-4E7D-B6C5-1381C06FB6A5}">
      <dsp:nvSpPr>
        <dsp:cNvPr id="0" name=""/>
        <dsp:cNvSpPr/>
      </dsp:nvSpPr>
      <dsp:spPr>
        <a:xfrm>
          <a:off x="6728233" y="1106471"/>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Fiske</a:t>
          </a:r>
          <a:endParaRPr lang="en-US" sz="1600" kern="1200" dirty="0"/>
        </a:p>
      </dsp:txBody>
      <dsp:txXfrm>
        <a:off x="6728233" y="1106471"/>
        <a:ext cx="1330967" cy="798580"/>
      </dsp:txXfrm>
    </dsp:sp>
    <dsp:sp modelId="{F4447634-955E-4596-B169-ABFE9696C15E}">
      <dsp:nvSpPr>
        <dsp:cNvPr id="0" name=""/>
        <dsp:cNvSpPr/>
      </dsp:nvSpPr>
      <dsp:spPr>
        <a:xfrm>
          <a:off x="845357" y="1903251"/>
          <a:ext cx="8185449" cy="275522"/>
        </a:xfrm>
        <a:custGeom>
          <a:avLst/>
          <a:gdLst/>
          <a:ahLst/>
          <a:cxnLst/>
          <a:rect l="0" t="0" r="0" b="0"/>
          <a:pathLst>
            <a:path>
              <a:moveTo>
                <a:pt x="8185449" y="0"/>
              </a:moveTo>
              <a:lnTo>
                <a:pt x="8185449" y="154861"/>
              </a:lnTo>
              <a:lnTo>
                <a:pt x="0" y="154861"/>
              </a:lnTo>
              <a:lnTo>
                <a:pt x="0" y="27552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33302" y="2039482"/>
        <a:ext cx="409558" cy="3061"/>
      </dsp:txXfrm>
    </dsp:sp>
    <dsp:sp modelId="{B35C8090-07D2-4783-920C-D69584C808D6}">
      <dsp:nvSpPr>
        <dsp:cNvPr id="0" name=""/>
        <dsp:cNvSpPr/>
      </dsp:nvSpPr>
      <dsp:spPr>
        <a:xfrm>
          <a:off x="8365323" y="1106471"/>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Gonzales</a:t>
          </a:r>
          <a:endParaRPr lang="en-US" sz="1600" kern="1200" dirty="0"/>
        </a:p>
      </dsp:txBody>
      <dsp:txXfrm>
        <a:off x="8365323" y="1106471"/>
        <a:ext cx="1330967" cy="798580"/>
      </dsp:txXfrm>
    </dsp:sp>
    <dsp:sp modelId="{368F140F-870E-4B15-9120-94724C0F2317}">
      <dsp:nvSpPr>
        <dsp:cNvPr id="0" name=""/>
        <dsp:cNvSpPr/>
      </dsp:nvSpPr>
      <dsp:spPr>
        <a:xfrm>
          <a:off x="1509040" y="2564744"/>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39149" y="2608933"/>
        <a:ext cx="15306" cy="3061"/>
      </dsp:txXfrm>
    </dsp:sp>
    <dsp:sp modelId="{409B72A0-25DE-4B80-98FC-F44CF7F1F011}">
      <dsp:nvSpPr>
        <dsp:cNvPr id="0" name=""/>
        <dsp:cNvSpPr/>
      </dsp:nvSpPr>
      <dsp:spPr>
        <a:xfrm>
          <a:off x="179873" y="2211174"/>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Gonzales-Gaytan</a:t>
          </a:r>
          <a:endParaRPr lang="en-US" sz="1600" kern="1200" dirty="0"/>
        </a:p>
      </dsp:txBody>
      <dsp:txXfrm>
        <a:off x="179873" y="2211174"/>
        <a:ext cx="1330967" cy="798580"/>
      </dsp:txXfrm>
    </dsp:sp>
    <dsp:sp modelId="{5FC88D14-A6C6-439F-A2DD-8D0FC6287E7B}">
      <dsp:nvSpPr>
        <dsp:cNvPr id="0" name=""/>
        <dsp:cNvSpPr/>
      </dsp:nvSpPr>
      <dsp:spPr>
        <a:xfrm>
          <a:off x="3146130" y="2564744"/>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76239" y="2608933"/>
        <a:ext cx="15306" cy="3061"/>
      </dsp:txXfrm>
    </dsp:sp>
    <dsp:sp modelId="{8B5EE0A9-7241-4E39-8675-03CF0C8A6E42}">
      <dsp:nvSpPr>
        <dsp:cNvPr id="0" name=""/>
        <dsp:cNvSpPr/>
      </dsp:nvSpPr>
      <dsp:spPr>
        <a:xfrm>
          <a:off x="1816963" y="2211174"/>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Gonzalez-Lopez</a:t>
          </a:r>
        </a:p>
      </dsp:txBody>
      <dsp:txXfrm>
        <a:off x="1816963" y="2211174"/>
        <a:ext cx="1330967" cy="798580"/>
      </dsp:txXfrm>
    </dsp:sp>
    <dsp:sp modelId="{8320D2E4-1E1D-414C-97DC-FDC5BBB19BCD}">
      <dsp:nvSpPr>
        <dsp:cNvPr id="0" name=""/>
        <dsp:cNvSpPr/>
      </dsp:nvSpPr>
      <dsp:spPr>
        <a:xfrm>
          <a:off x="4783220" y="2564744"/>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13328" y="2608933"/>
        <a:ext cx="15306" cy="3061"/>
      </dsp:txXfrm>
    </dsp:sp>
    <dsp:sp modelId="{8780B78B-9E9B-4DE2-90DE-7D23ED59C356}">
      <dsp:nvSpPr>
        <dsp:cNvPr id="0" name=""/>
        <dsp:cNvSpPr/>
      </dsp:nvSpPr>
      <dsp:spPr>
        <a:xfrm>
          <a:off x="3454053" y="2211174"/>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Granzin</a:t>
          </a:r>
          <a:endParaRPr lang="en-US" sz="1600" kern="1200" dirty="0"/>
        </a:p>
      </dsp:txBody>
      <dsp:txXfrm>
        <a:off x="3454053" y="2211174"/>
        <a:ext cx="1330967" cy="798580"/>
      </dsp:txXfrm>
    </dsp:sp>
    <dsp:sp modelId="{290571FA-D007-4708-B98B-10962524C2C5}">
      <dsp:nvSpPr>
        <dsp:cNvPr id="0" name=""/>
        <dsp:cNvSpPr/>
      </dsp:nvSpPr>
      <dsp:spPr>
        <a:xfrm>
          <a:off x="6420310" y="2564744"/>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50418" y="2608933"/>
        <a:ext cx="15306" cy="3061"/>
      </dsp:txXfrm>
    </dsp:sp>
    <dsp:sp modelId="{EBFE7851-D5A5-423E-9A55-D13194E47C18}">
      <dsp:nvSpPr>
        <dsp:cNvPr id="0" name=""/>
        <dsp:cNvSpPr/>
      </dsp:nvSpPr>
      <dsp:spPr>
        <a:xfrm>
          <a:off x="5091143" y="2211174"/>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Lee</a:t>
          </a:r>
        </a:p>
      </dsp:txBody>
      <dsp:txXfrm>
        <a:off x="5091143" y="2211174"/>
        <a:ext cx="1330967" cy="798580"/>
      </dsp:txXfrm>
    </dsp:sp>
    <dsp:sp modelId="{92B2C572-7002-4737-8905-9B5E2FC7E67F}">
      <dsp:nvSpPr>
        <dsp:cNvPr id="0" name=""/>
        <dsp:cNvSpPr/>
      </dsp:nvSpPr>
      <dsp:spPr>
        <a:xfrm>
          <a:off x="8057400" y="2564744"/>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187508" y="2608933"/>
        <a:ext cx="15306" cy="3061"/>
      </dsp:txXfrm>
    </dsp:sp>
    <dsp:sp modelId="{59357043-03BB-43C6-8DD6-962D4E11FB91}">
      <dsp:nvSpPr>
        <dsp:cNvPr id="0" name=""/>
        <dsp:cNvSpPr/>
      </dsp:nvSpPr>
      <dsp:spPr>
        <a:xfrm>
          <a:off x="6728233" y="2211174"/>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Lujan</a:t>
          </a:r>
        </a:p>
      </dsp:txBody>
      <dsp:txXfrm>
        <a:off x="6728233" y="2211174"/>
        <a:ext cx="1330967" cy="798580"/>
      </dsp:txXfrm>
    </dsp:sp>
    <dsp:sp modelId="{7F5B4442-1AB8-4A96-B28A-454361113ED4}">
      <dsp:nvSpPr>
        <dsp:cNvPr id="0" name=""/>
        <dsp:cNvSpPr/>
      </dsp:nvSpPr>
      <dsp:spPr>
        <a:xfrm>
          <a:off x="845357" y="3007954"/>
          <a:ext cx="8185449" cy="275522"/>
        </a:xfrm>
        <a:custGeom>
          <a:avLst/>
          <a:gdLst/>
          <a:ahLst/>
          <a:cxnLst/>
          <a:rect l="0" t="0" r="0" b="0"/>
          <a:pathLst>
            <a:path>
              <a:moveTo>
                <a:pt x="8185449" y="0"/>
              </a:moveTo>
              <a:lnTo>
                <a:pt x="8185449" y="154861"/>
              </a:lnTo>
              <a:lnTo>
                <a:pt x="0" y="154861"/>
              </a:lnTo>
              <a:lnTo>
                <a:pt x="0" y="27552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33302" y="3144185"/>
        <a:ext cx="409558" cy="3061"/>
      </dsp:txXfrm>
    </dsp:sp>
    <dsp:sp modelId="{135A7E4B-3973-4C74-AF5D-1F851F8D804C}">
      <dsp:nvSpPr>
        <dsp:cNvPr id="0" name=""/>
        <dsp:cNvSpPr/>
      </dsp:nvSpPr>
      <dsp:spPr>
        <a:xfrm>
          <a:off x="8365323" y="2211174"/>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Montoya</a:t>
          </a:r>
        </a:p>
      </dsp:txBody>
      <dsp:txXfrm>
        <a:off x="8365323" y="2211174"/>
        <a:ext cx="1330967" cy="798580"/>
      </dsp:txXfrm>
    </dsp:sp>
    <dsp:sp modelId="{70DB9267-B447-471D-92CB-106BCF3D3E92}">
      <dsp:nvSpPr>
        <dsp:cNvPr id="0" name=""/>
        <dsp:cNvSpPr/>
      </dsp:nvSpPr>
      <dsp:spPr>
        <a:xfrm>
          <a:off x="1509040" y="3669447"/>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39149" y="3713636"/>
        <a:ext cx="15306" cy="3061"/>
      </dsp:txXfrm>
    </dsp:sp>
    <dsp:sp modelId="{2665E966-D01F-4916-87B5-6E0BF0BDBAD3}">
      <dsp:nvSpPr>
        <dsp:cNvPr id="0" name=""/>
        <dsp:cNvSpPr/>
      </dsp:nvSpPr>
      <dsp:spPr>
        <a:xfrm>
          <a:off x="179873" y="3315877"/>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Pino</a:t>
          </a:r>
        </a:p>
      </dsp:txBody>
      <dsp:txXfrm>
        <a:off x="179873" y="3315877"/>
        <a:ext cx="1330967" cy="798580"/>
      </dsp:txXfrm>
    </dsp:sp>
    <dsp:sp modelId="{46AE6C4F-A82F-4A42-8EDA-3A330A88239F}">
      <dsp:nvSpPr>
        <dsp:cNvPr id="0" name=""/>
        <dsp:cNvSpPr/>
      </dsp:nvSpPr>
      <dsp:spPr>
        <a:xfrm>
          <a:off x="3146130" y="3669447"/>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76239" y="3713636"/>
        <a:ext cx="15306" cy="3061"/>
      </dsp:txXfrm>
    </dsp:sp>
    <dsp:sp modelId="{1F1FBB8E-1391-4C2B-9492-B87BCF8D02B3}">
      <dsp:nvSpPr>
        <dsp:cNvPr id="0" name=""/>
        <dsp:cNvSpPr/>
      </dsp:nvSpPr>
      <dsp:spPr>
        <a:xfrm>
          <a:off x="1816963" y="3315877"/>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Quintana-Doizaki</a:t>
          </a:r>
        </a:p>
      </dsp:txBody>
      <dsp:txXfrm>
        <a:off x="1816963" y="3315877"/>
        <a:ext cx="1330967" cy="798580"/>
      </dsp:txXfrm>
    </dsp:sp>
    <dsp:sp modelId="{C2702B93-CD6F-43AB-B79E-C91FAF496B4A}">
      <dsp:nvSpPr>
        <dsp:cNvPr id="0" name=""/>
        <dsp:cNvSpPr/>
      </dsp:nvSpPr>
      <dsp:spPr>
        <a:xfrm>
          <a:off x="4783220" y="3669447"/>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13328" y="3713636"/>
        <a:ext cx="15306" cy="3061"/>
      </dsp:txXfrm>
    </dsp:sp>
    <dsp:sp modelId="{B5FAAE98-39E9-42F3-ABA5-47D631FD340D}">
      <dsp:nvSpPr>
        <dsp:cNvPr id="0" name=""/>
        <dsp:cNvSpPr/>
      </dsp:nvSpPr>
      <dsp:spPr>
        <a:xfrm>
          <a:off x="3454053" y="3315877"/>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Romanis-Beltran</a:t>
          </a:r>
          <a:endParaRPr lang="en-US" sz="1600" kern="1200" dirty="0"/>
        </a:p>
      </dsp:txBody>
      <dsp:txXfrm>
        <a:off x="3454053" y="3315877"/>
        <a:ext cx="1330967" cy="798580"/>
      </dsp:txXfrm>
    </dsp:sp>
    <dsp:sp modelId="{DF93EB7F-67A1-474C-AB11-DE08CE35B5CC}">
      <dsp:nvSpPr>
        <dsp:cNvPr id="0" name=""/>
        <dsp:cNvSpPr/>
      </dsp:nvSpPr>
      <dsp:spPr>
        <a:xfrm>
          <a:off x="6420310" y="3669447"/>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50418" y="3713636"/>
        <a:ext cx="15306" cy="3061"/>
      </dsp:txXfrm>
    </dsp:sp>
    <dsp:sp modelId="{72DAF042-2CD5-4350-B043-938E00561245}">
      <dsp:nvSpPr>
        <dsp:cNvPr id="0" name=""/>
        <dsp:cNvSpPr/>
      </dsp:nvSpPr>
      <dsp:spPr>
        <a:xfrm>
          <a:off x="5091143" y="3315877"/>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Saldivar</a:t>
          </a:r>
        </a:p>
      </dsp:txBody>
      <dsp:txXfrm>
        <a:off x="5091143" y="3315877"/>
        <a:ext cx="1330967" cy="798580"/>
      </dsp:txXfrm>
    </dsp:sp>
    <dsp:sp modelId="{51DCCD9C-A537-402A-9613-A90FAA272B95}">
      <dsp:nvSpPr>
        <dsp:cNvPr id="0" name=""/>
        <dsp:cNvSpPr/>
      </dsp:nvSpPr>
      <dsp:spPr>
        <a:xfrm>
          <a:off x="8057400" y="3669447"/>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187508" y="3713636"/>
        <a:ext cx="15306" cy="3061"/>
      </dsp:txXfrm>
    </dsp:sp>
    <dsp:sp modelId="{4199865E-D7FE-48F3-9EB1-5DDA95D4CF33}">
      <dsp:nvSpPr>
        <dsp:cNvPr id="0" name=""/>
        <dsp:cNvSpPr/>
      </dsp:nvSpPr>
      <dsp:spPr>
        <a:xfrm>
          <a:off x="6728233" y="3315877"/>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Jeremy Sandoval</a:t>
          </a:r>
        </a:p>
      </dsp:txBody>
      <dsp:txXfrm>
        <a:off x="6728233" y="3315877"/>
        <a:ext cx="1330967" cy="798580"/>
      </dsp:txXfrm>
    </dsp:sp>
    <dsp:sp modelId="{23EBFAFB-4B91-4AC6-974B-8E24C5FFE66D}">
      <dsp:nvSpPr>
        <dsp:cNvPr id="0" name=""/>
        <dsp:cNvSpPr/>
      </dsp:nvSpPr>
      <dsp:spPr>
        <a:xfrm>
          <a:off x="845357" y="4112657"/>
          <a:ext cx="8185449" cy="275522"/>
        </a:xfrm>
        <a:custGeom>
          <a:avLst/>
          <a:gdLst/>
          <a:ahLst/>
          <a:cxnLst/>
          <a:rect l="0" t="0" r="0" b="0"/>
          <a:pathLst>
            <a:path>
              <a:moveTo>
                <a:pt x="8185449" y="0"/>
              </a:moveTo>
              <a:lnTo>
                <a:pt x="8185449" y="154861"/>
              </a:lnTo>
              <a:lnTo>
                <a:pt x="0" y="154861"/>
              </a:lnTo>
              <a:lnTo>
                <a:pt x="0" y="27552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33302" y="4248888"/>
        <a:ext cx="409558" cy="3061"/>
      </dsp:txXfrm>
    </dsp:sp>
    <dsp:sp modelId="{3884A2CD-11DD-47C4-BAFA-F6CCC872BF10}">
      <dsp:nvSpPr>
        <dsp:cNvPr id="0" name=""/>
        <dsp:cNvSpPr/>
      </dsp:nvSpPr>
      <dsp:spPr>
        <a:xfrm>
          <a:off x="8365323" y="3315877"/>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Paul Sandoval</a:t>
          </a:r>
        </a:p>
      </dsp:txBody>
      <dsp:txXfrm>
        <a:off x="8365323" y="3315877"/>
        <a:ext cx="1330967" cy="798580"/>
      </dsp:txXfrm>
    </dsp:sp>
    <dsp:sp modelId="{313B39E5-F68A-4B75-8D71-75F1D0FD9FEC}">
      <dsp:nvSpPr>
        <dsp:cNvPr id="0" name=""/>
        <dsp:cNvSpPr/>
      </dsp:nvSpPr>
      <dsp:spPr>
        <a:xfrm>
          <a:off x="1509040" y="4774150"/>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39149" y="4818339"/>
        <a:ext cx="15306" cy="3061"/>
      </dsp:txXfrm>
    </dsp:sp>
    <dsp:sp modelId="{908FD4F0-0764-4FA8-A07D-8E0BC0AA43BE}">
      <dsp:nvSpPr>
        <dsp:cNvPr id="0" name=""/>
        <dsp:cNvSpPr/>
      </dsp:nvSpPr>
      <dsp:spPr>
        <a:xfrm>
          <a:off x="179873" y="4420580"/>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Siegel</a:t>
          </a:r>
        </a:p>
      </dsp:txBody>
      <dsp:txXfrm>
        <a:off x="179873" y="4420580"/>
        <a:ext cx="1330967" cy="798580"/>
      </dsp:txXfrm>
    </dsp:sp>
    <dsp:sp modelId="{5E0C77D0-912A-4E5C-888C-D64768BFAE1D}">
      <dsp:nvSpPr>
        <dsp:cNvPr id="0" name=""/>
        <dsp:cNvSpPr/>
      </dsp:nvSpPr>
      <dsp:spPr>
        <a:xfrm>
          <a:off x="3146130" y="4774150"/>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76239" y="4818339"/>
        <a:ext cx="15306" cy="3061"/>
      </dsp:txXfrm>
    </dsp:sp>
    <dsp:sp modelId="{EFDD49A2-799A-4E93-A601-75E1E6767091}">
      <dsp:nvSpPr>
        <dsp:cNvPr id="0" name=""/>
        <dsp:cNvSpPr/>
      </dsp:nvSpPr>
      <dsp:spPr>
        <a:xfrm>
          <a:off x="1816963" y="4420580"/>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Stevens</a:t>
          </a:r>
        </a:p>
      </dsp:txBody>
      <dsp:txXfrm>
        <a:off x="1816963" y="4420580"/>
        <a:ext cx="1330967" cy="798580"/>
      </dsp:txXfrm>
    </dsp:sp>
    <dsp:sp modelId="{04960536-2A10-4931-9BBF-126E5E3DF241}">
      <dsp:nvSpPr>
        <dsp:cNvPr id="0" name=""/>
        <dsp:cNvSpPr/>
      </dsp:nvSpPr>
      <dsp:spPr>
        <a:xfrm>
          <a:off x="4783220" y="4774150"/>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13328" y="4818339"/>
        <a:ext cx="15306" cy="3061"/>
      </dsp:txXfrm>
    </dsp:sp>
    <dsp:sp modelId="{4D0B5CF8-8187-48B9-9A2E-555C6461EE91}">
      <dsp:nvSpPr>
        <dsp:cNvPr id="0" name=""/>
        <dsp:cNvSpPr/>
      </dsp:nvSpPr>
      <dsp:spPr>
        <a:xfrm>
          <a:off x="3454053" y="4420580"/>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Trujillo</a:t>
          </a:r>
        </a:p>
      </dsp:txBody>
      <dsp:txXfrm>
        <a:off x="3454053" y="4420580"/>
        <a:ext cx="1330967" cy="798580"/>
      </dsp:txXfrm>
    </dsp:sp>
    <dsp:sp modelId="{B1E7837A-2B1A-47D5-BBB0-B2D28E415DF0}">
      <dsp:nvSpPr>
        <dsp:cNvPr id="0" name=""/>
        <dsp:cNvSpPr/>
      </dsp:nvSpPr>
      <dsp:spPr>
        <a:xfrm>
          <a:off x="6420310" y="4774150"/>
          <a:ext cx="275522" cy="91440"/>
        </a:xfrm>
        <a:custGeom>
          <a:avLst/>
          <a:gdLst/>
          <a:ahLst/>
          <a:cxnLst/>
          <a:rect l="0" t="0" r="0" b="0"/>
          <a:pathLst>
            <a:path>
              <a:moveTo>
                <a:pt x="0" y="45720"/>
              </a:moveTo>
              <a:lnTo>
                <a:pt x="2755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50418" y="4818339"/>
        <a:ext cx="15306" cy="3061"/>
      </dsp:txXfrm>
    </dsp:sp>
    <dsp:sp modelId="{18BCB4CA-0BB2-4339-8FAD-270563A4834E}">
      <dsp:nvSpPr>
        <dsp:cNvPr id="0" name=""/>
        <dsp:cNvSpPr/>
      </dsp:nvSpPr>
      <dsp:spPr>
        <a:xfrm>
          <a:off x="5091143" y="4420580"/>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Uriquidi-Martinez</a:t>
          </a:r>
        </a:p>
      </dsp:txBody>
      <dsp:txXfrm>
        <a:off x="5091143" y="4420580"/>
        <a:ext cx="1330967" cy="798580"/>
      </dsp:txXfrm>
    </dsp:sp>
    <dsp:sp modelId="{3D19BB69-841E-49ED-850F-400247717946}">
      <dsp:nvSpPr>
        <dsp:cNvPr id="0" name=""/>
        <dsp:cNvSpPr/>
      </dsp:nvSpPr>
      <dsp:spPr>
        <a:xfrm>
          <a:off x="6728233" y="4420580"/>
          <a:ext cx="1330967" cy="7985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219" tIns="68458" rIns="65219" bIns="68458" numCol="1" spcCol="1270" anchor="ctr" anchorCtr="0">
          <a:noAutofit/>
        </a:bodyPr>
        <a:lstStyle/>
        <a:p>
          <a:pPr marL="0" lvl="0" indent="0" algn="ctr" defTabSz="711200">
            <a:lnSpc>
              <a:spcPct val="90000"/>
            </a:lnSpc>
            <a:spcBef>
              <a:spcPct val="0"/>
            </a:spcBef>
            <a:spcAft>
              <a:spcPct val="35000"/>
            </a:spcAft>
            <a:buNone/>
          </a:pPr>
          <a:r>
            <a:rPr lang="en-US" sz="1600" i="1" kern="1200" dirty="0"/>
            <a:t>State v. Valverde</a:t>
          </a:r>
        </a:p>
      </dsp:txBody>
      <dsp:txXfrm>
        <a:off x="6728233" y="4420580"/>
        <a:ext cx="1330967" cy="798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FBF29-0720-4B8B-8B3C-C5C905F7F898}">
      <dsp:nvSpPr>
        <dsp:cNvPr id="0" name=""/>
        <dsp:cNvSpPr/>
      </dsp:nvSpPr>
      <dsp:spPr>
        <a:xfrm>
          <a:off x="1193" y="131923"/>
          <a:ext cx="4190054" cy="26606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F66491-DDC6-43B1-A63E-247669F564EA}">
      <dsp:nvSpPr>
        <dsp:cNvPr id="0" name=""/>
        <dsp:cNvSpPr/>
      </dsp:nvSpPr>
      <dsp:spPr>
        <a:xfrm>
          <a:off x="466755"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Subsection C – Court of Appeals opinion is precedent unless and until the Supreme Court orders otherwise. The filing of a cert petition does not affect the opinion’s precedential value.</a:t>
          </a:r>
          <a:endParaRPr lang="en-US" sz="2300" kern="1200" dirty="0"/>
        </a:p>
      </dsp:txBody>
      <dsp:txXfrm>
        <a:off x="544684" y="652135"/>
        <a:ext cx="4034196" cy="2504826"/>
      </dsp:txXfrm>
    </dsp:sp>
    <dsp:sp modelId="{8B884F51-35F3-45F8-BE1C-4D3129E79D12}">
      <dsp:nvSpPr>
        <dsp:cNvPr id="0" name=""/>
        <dsp:cNvSpPr/>
      </dsp:nvSpPr>
      <dsp:spPr>
        <a:xfrm>
          <a:off x="5122371" y="131923"/>
          <a:ext cx="4190054" cy="26606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5B148-EC9E-414D-A546-7601BB632668}">
      <dsp:nvSpPr>
        <dsp:cNvPr id="0" name=""/>
        <dsp:cNvSpPr/>
      </dsp:nvSpPr>
      <dsp:spPr>
        <a:xfrm>
          <a:off x="5587933"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Subsection D - unpublished opinions can be cited but you must indicate the opinion is unpublished (nonprecedential). </a:t>
          </a:r>
          <a:r>
            <a:rPr lang="en-US" sz="2300" b="1" i="1" kern="1200" dirty="0"/>
            <a:t>See</a:t>
          </a:r>
          <a:r>
            <a:rPr lang="en-US" sz="2300" b="1" kern="1200" dirty="0"/>
            <a:t> Rule 23-112.</a:t>
          </a:r>
          <a:endParaRPr lang="en-US" sz="2300" kern="1200" dirty="0"/>
        </a:p>
      </dsp:txBody>
      <dsp:txXfrm>
        <a:off x="5665862" y="652135"/>
        <a:ext cx="4034196" cy="25048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ABAE7-B3A9-4584-9214-ACEB4C20EC33}">
      <dsp:nvSpPr>
        <dsp:cNvPr id="0" name=""/>
        <dsp:cNvSpPr/>
      </dsp:nvSpPr>
      <dsp:spPr>
        <a:xfrm>
          <a:off x="0" y="664997"/>
          <a:ext cx="2750394" cy="17465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1C593A4-8D31-4A8E-9B9E-34248E80062C}">
      <dsp:nvSpPr>
        <dsp:cNvPr id="0" name=""/>
        <dsp:cNvSpPr/>
      </dsp:nvSpPr>
      <dsp:spPr>
        <a:xfrm>
          <a:off x="305599" y="955316"/>
          <a:ext cx="2750394" cy="1746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Lots of cases decided on fundamental/plain error – i.e. no objection below. </a:t>
          </a:r>
        </a:p>
      </dsp:txBody>
      <dsp:txXfrm>
        <a:off x="356752" y="1006469"/>
        <a:ext cx="2648088" cy="1644194"/>
      </dsp:txXfrm>
    </dsp:sp>
    <dsp:sp modelId="{217334B0-592F-43A6-B19F-71A04A1C7E99}">
      <dsp:nvSpPr>
        <dsp:cNvPr id="0" name=""/>
        <dsp:cNvSpPr/>
      </dsp:nvSpPr>
      <dsp:spPr>
        <a:xfrm>
          <a:off x="3361593" y="664997"/>
          <a:ext cx="2750394" cy="17465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336D1C6-05B5-4749-9D62-299DBD4139C5}">
      <dsp:nvSpPr>
        <dsp:cNvPr id="0" name=""/>
        <dsp:cNvSpPr/>
      </dsp:nvSpPr>
      <dsp:spPr>
        <a:xfrm>
          <a:off x="3667193" y="955316"/>
          <a:ext cx="2750394" cy="1746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 very aware of UJIs and check and double check them. Send them to me or someone else to review. Even an unpreserved error risks reversal.</a:t>
          </a:r>
        </a:p>
      </dsp:txBody>
      <dsp:txXfrm>
        <a:off x="3718346" y="1006469"/>
        <a:ext cx="2648088" cy="1644194"/>
      </dsp:txXfrm>
    </dsp:sp>
    <dsp:sp modelId="{EB0D92C6-1D48-4EBB-911F-A5DFF4387679}">
      <dsp:nvSpPr>
        <dsp:cNvPr id="0" name=""/>
        <dsp:cNvSpPr/>
      </dsp:nvSpPr>
      <dsp:spPr>
        <a:xfrm>
          <a:off x="6723187" y="664997"/>
          <a:ext cx="2750394" cy="17465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584D2CF-ADC1-4274-9C70-36A480C765E1}">
      <dsp:nvSpPr>
        <dsp:cNvPr id="0" name=""/>
        <dsp:cNvSpPr/>
      </dsp:nvSpPr>
      <dsp:spPr>
        <a:xfrm>
          <a:off x="7028787" y="955316"/>
          <a:ext cx="2750394" cy="1746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And lots of unpublished cases; ask NMDOJ to ask to publish??</a:t>
          </a:r>
        </a:p>
      </dsp:txBody>
      <dsp:txXfrm>
        <a:off x="7079940" y="1006469"/>
        <a:ext cx="2648088" cy="16441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10/22/2025</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F97DC217-DF71-1A49-B3EA-559F1F43B0FF}" type="slidenum">
              <a:rPr lang="en-US" smtClean="0"/>
              <a:t>54</a:t>
            </a:fld>
            <a:endParaRPr lang="en-US" dirty="0"/>
          </a:p>
        </p:txBody>
      </p:sp>
    </p:spTree>
    <p:extLst>
      <p:ext uri="{BB962C8B-B14F-4D97-AF65-F5344CB8AC3E}">
        <p14:creationId xmlns:p14="http://schemas.microsoft.com/office/powerpoint/2010/main" val="188422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151</a:t>
            </a:fld>
            <a:endParaRPr lang="en-US" dirty="0"/>
          </a:p>
        </p:txBody>
      </p:sp>
    </p:spTree>
    <p:extLst>
      <p:ext uri="{BB962C8B-B14F-4D97-AF65-F5344CB8AC3E}">
        <p14:creationId xmlns:p14="http://schemas.microsoft.com/office/powerpoint/2010/main" val="39900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9" r:id="rId4"/>
    <p:sldLayoutId id="2147483668" r:id="rId5"/>
    <p:sldLayoutId id="2147483669" r:id="rId6"/>
    <p:sldLayoutId id="2147483661" r:id="rId7"/>
    <p:sldLayoutId id="2147483666" r:id="rId8"/>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image/147435/premium-photo-image-gardening-activity-agriculture" TargetMode="External"/><Relationship Id="rId2" Type="http://schemas.openxmlformats.org/officeDocument/2006/relationships/image" Target="../media/image1.1"/><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www.printables.com/model/905736-severanc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creativecommons.org/licenses/by-nd/3.0/" TargetMode="External"/><Relationship Id="rId4" Type="http://schemas.openxmlformats.org/officeDocument/2006/relationships/hyperlink" Target="https://coyotepr.uk/films/justice-league-arriv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woodkelly@comcast.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sv.wikipedia.org/wiki/Fil:Gnome-face-angry.sv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475F-E4B0-4A0A-F3CB-2836A50D0543}"/>
              </a:ext>
            </a:extLst>
          </p:cNvPr>
          <p:cNvSpPr>
            <a:spLocks noGrp="1"/>
          </p:cNvSpPr>
          <p:nvPr>
            <p:ph type="title"/>
          </p:nvPr>
        </p:nvSpPr>
        <p:spPr>
          <a:xfrm>
            <a:off x="275303" y="-42110"/>
            <a:ext cx="10710288" cy="1971086"/>
          </a:xfrm>
        </p:spPr>
        <p:txBody>
          <a:bodyPr/>
          <a:lstStyle/>
          <a:p>
            <a:r>
              <a:rPr lang="en-US" sz="4800" dirty="0">
                <a:solidFill>
                  <a:srgbClr val="0070C0"/>
                </a:solidFill>
              </a:rPr>
              <a:t>LEGAL CASE UPDATE</a:t>
            </a:r>
          </a:p>
        </p:txBody>
      </p:sp>
      <p:sp>
        <p:nvSpPr>
          <p:cNvPr id="3" name="Content Placeholder 2">
            <a:extLst>
              <a:ext uri="{FF2B5EF4-FFF2-40B4-BE49-F238E27FC236}">
                <a16:creationId xmlns:a16="http://schemas.microsoft.com/office/drawing/2014/main" id="{E5674F29-ED06-4F36-8C3E-D64DA61B6DFD}"/>
              </a:ext>
            </a:extLst>
          </p:cNvPr>
          <p:cNvSpPr>
            <a:spLocks noGrp="1"/>
          </p:cNvSpPr>
          <p:nvPr>
            <p:ph idx="1"/>
          </p:nvPr>
        </p:nvSpPr>
        <p:spPr>
          <a:xfrm>
            <a:off x="1079932" y="2113936"/>
            <a:ext cx="9905659" cy="3358836"/>
          </a:xfrm>
        </p:spPr>
        <p:txBody>
          <a:bodyPr>
            <a:normAutofit/>
          </a:bodyPr>
          <a:lstStyle/>
          <a:p>
            <a:r>
              <a:rPr lang="en-US" sz="3600" b="1" dirty="0">
                <a:solidFill>
                  <a:schemeClr val="accent1">
                    <a:lumMod val="75000"/>
                  </a:schemeClr>
                </a:solidFill>
              </a:rPr>
              <a:t>Southwest Crimes against</a:t>
            </a:r>
          </a:p>
          <a:p>
            <a:r>
              <a:rPr lang="en-US" sz="3600" b="1" dirty="0">
                <a:solidFill>
                  <a:schemeClr val="accent1">
                    <a:lumMod val="75000"/>
                  </a:schemeClr>
                </a:solidFill>
              </a:rPr>
              <a:t>Children Conference</a:t>
            </a:r>
          </a:p>
          <a:p>
            <a:endParaRPr lang="en-US" sz="3600" b="1" dirty="0">
              <a:solidFill>
                <a:schemeClr val="accent1">
                  <a:lumMod val="75000"/>
                </a:schemeClr>
              </a:solidFill>
            </a:endParaRPr>
          </a:p>
          <a:p>
            <a:r>
              <a:rPr lang="en-US" sz="3600" b="1" dirty="0">
                <a:solidFill>
                  <a:schemeClr val="accent1">
                    <a:lumMod val="75000"/>
                  </a:schemeClr>
                </a:solidFill>
              </a:rPr>
              <a:t>October 22-23, 2025</a:t>
            </a:r>
          </a:p>
        </p:txBody>
      </p:sp>
      <p:pic>
        <p:nvPicPr>
          <p:cNvPr id="5" name="Picture 4" descr="A group of children holding dirt and plants&#10;&#10;Description automatically generated">
            <a:extLst>
              <a:ext uri="{FF2B5EF4-FFF2-40B4-BE49-F238E27FC236}">
                <a16:creationId xmlns:a16="http://schemas.microsoft.com/office/drawing/2014/main" id="{4EF84471-07DF-8B58-BA1F-9331AE1645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02246" y="2647790"/>
            <a:ext cx="3048000" cy="2106168"/>
          </a:xfrm>
          <a:prstGeom prst="rect">
            <a:avLst/>
          </a:prstGeom>
        </p:spPr>
      </p:pic>
    </p:spTree>
    <p:extLst>
      <p:ext uri="{BB962C8B-B14F-4D97-AF65-F5344CB8AC3E}">
        <p14:creationId xmlns:p14="http://schemas.microsoft.com/office/powerpoint/2010/main" val="382251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CF80-B586-313E-D38E-329561591E70}"/>
              </a:ext>
            </a:extLst>
          </p:cNvPr>
          <p:cNvSpPr>
            <a:spLocks noGrp="1"/>
          </p:cNvSpPr>
          <p:nvPr>
            <p:ph type="title"/>
          </p:nvPr>
        </p:nvSpPr>
        <p:spPr/>
        <p:txBody>
          <a:bodyPr/>
          <a:lstStyle/>
          <a:p>
            <a:r>
              <a:rPr lang="en-US" i="1" dirty="0"/>
              <a:t>State v. Begay</a:t>
            </a:r>
          </a:p>
        </p:txBody>
      </p:sp>
      <p:sp>
        <p:nvSpPr>
          <p:cNvPr id="3" name="Content Placeholder 2">
            <a:extLst>
              <a:ext uri="{FF2B5EF4-FFF2-40B4-BE49-F238E27FC236}">
                <a16:creationId xmlns:a16="http://schemas.microsoft.com/office/drawing/2014/main" id="{F17C6416-325C-D7A6-5941-C14D20481E2D}"/>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It’s a useful opinion for 409 issues on sex offenders and unfortunate that the opinion itself doesn’t contain the salient facts</a:t>
            </a:r>
          </a:p>
          <a:p>
            <a:pPr marL="457200" indent="-457200">
              <a:buFont typeface="Arial" panose="020B0604020202020204" pitchFamily="34" charset="0"/>
              <a:buChar char="•"/>
            </a:pPr>
            <a:r>
              <a:rPr lang="en-US" b="1" dirty="0">
                <a:solidFill>
                  <a:schemeClr val="accent1">
                    <a:lumMod val="75000"/>
                  </a:schemeClr>
                </a:solidFill>
              </a:rPr>
              <a:t>District court found that the risk to the community was too great </a:t>
            </a:r>
            <a:r>
              <a:rPr lang="en-US" b="1" i="1" dirty="0">
                <a:solidFill>
                  <a:schemeClr val="accent1">
                    <a:lumMod val="75000"/>
                  </a:schemeClr>
                </a:solidFill>
              </a:rPr>
              <a:t>should</a:t>
            </a:r>
            <a:r>
              <a:rPr lang="en-US" b="1" dirty="0">
                <a:solidFill>
                  <a:schemeClr val="accent1">
                    <a:lumMod val="75000"/>
                  </a:schemeClr>
                </a:solidFill>
              </a:rPr>
              <a:t> def violate conditions of release and COA said this was appropriate use of the court’s discretion</a:t>
            </a:r>
          </a:p>
        </p:txBody>
      </p:sp>
    </p:spTree>
    <p:extLst>
      <p:ext uri="{BB962C8B-B14F-4D97-AF65-F5344CB8AC3E}">
        <p14:creationId xmlns:p14="http://schemas.microsoft.com/office/powerpoint/2010/main" val="24069613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29D0-31FF-503F-E40B-DD9A7FC4F36C}"/>
              </a:ext>
            </a:extLst>
          </p:cNvPr>
          <p:cNvSpPr>
            <a:spLocks noGrp="1"/>
          </p:cNvSpPr>
          <p:nvPr>
            <p:ph type="title"/>
          </p:nvPr>
        </p:nvSpPr>
        <p:spPr/>
        <p:txBody>
          <a:bodyPr/>
          <a:lstStyle/>
          <a:p>
            <a:r>
              <a:rPr lang="en-US" i="1" dirty="0"/>
              <a:t>State v. Romanis-Beltran</a:t>
            </a:r>
          </a:p>
        </p:txBody>
      </p:sp>
      <p:sp>
        <p:nvSpPr>
          <p:cNvPr id="3" name="Content Placeholder 2">
            <a:extLst>
              <a:ext uri="{FF2B5EF4-FFF2-40B4-BE49-F238E27FC236}">
                <a16:creationId xmlns:a16="http://schemas.microsoft.com/office/drawing/2014/main" id="{6925F71F-2A63-AE6D-117F-9CC651FFDB73}"/>
              </a:ext>
            </a:extLst>
          </p:cNvPr>
          <p:cNvSpPr>
            <a:spLocks noGrp="1"/>
          </p:cNvSpPr>
          <p:nvPr>
            <p:ph idx="1"/>
          </p:nvPr>
        </p:nvSpPr>
        <p:spPr>
          <a:xfrm>
            <a:off x="1081548" y="2017466"/>
            <a:ext cx="9856499" cy="4629139"/>
          </a:xfrm>
        </p:spPr>
        <p:txBody>
          <a:bodyPr>
            <a:normAutofit fontScale="85000" lnSpcReduction="2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ten counts of CSPM for abusing his stepdaughter for ten years</a:t>
            </a:r>
          </a:p>
          <a:p>
            <a:pPr marL="457200" indent="-457200">
              <a:buFont typeface="Arial" panose="020B0604020202020204" pitchFamily="34" charset="0"/>
              <a:buChar char="•"/>
            </a:pPr>
            <a:r>
              <a:rPr lang="en-US" b="1" dirty="0">
                <a:solidFill>
                  <a:schemeClr val="accent1">
                    <a:lumMod val="75000"/>
                  </a:schemeClr>
                </a:solidFill>
              </a:rPr>
              <a:t>Victim did not testify and her statements came in through SANE Maryanne Chavez</a:t>
            </a:r>
          </a:p>
          <a:p>
            <a:pPr marL="457200" indent="-457200">
              <a:buFont typeface="Arial" panose="020B0604020202020204" pitchFamily="34" charset="0"/>
              <a:buChar char="•"/>
            </a:pPr>
            <a:r>
              <a:rPr lang="en-US" b="1" dirty="0">
                <a:solidFill>
                  <a:schemeClr val="accent1">
                    <a:lumMod val="75000"/>
                  </a:schemeClr>
                </a:solidFill>
              </a:rPr>
              <a:t>Abuse started when victim was six and ended when she was 16 and mom discovered it and called the police</a:t>
            </a:r>
          </a:p>
          <a:p>
            <a:pPr marL="457200" indent="-457200">
              <a:buFont typeface="Arial" panose="020B0604020202020204" pitchFamily="34" charset="0"/>
              <a:buChar char="•"/>
            </a:pPr>
            <a:r>
              <a:rPr lang="en-US" b="1" dirty="0">
                <a:solidFill>
                  <a:schemeClr val="accent1">
                    <a:lumMod val="75000"/>
                  </a:schemeClr>
                </a:solidFill>
              </a:rPr>
              <a:t>SANE testified as to victim’s statements about (1) what prompted her mother to bring her in and (2) statements about the “historical” abuse dating back 10 years</a:t>
            </a:r>
          </a:p>
          <a:p>
            <a:pPr marL="457200" indent="-457200">
              <a:buFont typeface="Arial" panose="020B0604020202020204" pitchFamily="34" charset="0"/>
              <a:buChar char="•"/>
            </a:pPr>
            <a:r>
              <a:rPr lang="en-US" b="1" dirty="0">
                <a:solidFill>
                  <a:schemeClr val="accent1">
                    <a:lumMod val="75000"/>
                  </a:schemeClr>
                </a:solidFill>
              </a:rPr>
              <a:t>District court did a </a:t>
            </a:r>
            <a:r>
              <a:rPr lang="en-US" b="1" i="1" dirty="0">
                <a:solidFill>
                  <a:schemeClr val="accent1">
                    <a:lumMod val="75000"/>
                  </a:schemeClr>
                </a:solidFill>
              </a:rPr>
              <a:t>Tsosie </a:t>
            </a:r>
            <a:r>
              <a:rPr lang="en-US" b="1" dirty="0">
                <a:solidFill>
                  <a:schemeClr val="accent1">
                    <a:lumMod val="75000"/>
                  </a:schemeClr>
                </a:solidFill>
              </a:rPr>
              <a:t>hearing and determined that most of the statements were nontestimonial – i.e. primary purpose of seeking medical care rather than gathering evidence for prosecution – and were admissible</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39471986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2B803-94CC-FAD4-CB6D-BAC1704834DE}"/>
              </a:ext>
            </a:extLst>
          </p:cNvPr>
          <p:cNvSpPr>
            <a:spLocks noGrp="1"/>
          </p:cNvSpPr>
          <p:nvPr>
            <p:ph type="title"/>
          </p:nvPr>
        </p:nvSpPr>
        <p:spPr/>
        <p:txBody>
          <a:bodyPr/>
          <a:lstStyle/>
          <a:p>
            <a:r>
              <a:rPr lang="en-US" i="1" dirty="0"/>
              <a:t>State v. Romanis-Beltran</a:t>
            </a:r>
          </a:p>
        </p:txBody>
      </p:sp>
      <p:sp>
        <p:nvSpPr>
          <p:cNvPr id="3" name="Content Placeholder 2">
            <a:extLst>
              <a:ext uri="{FF2B5EF4-FFF2-40B4-BE49-F238E27FC236}">
                <a16:creationId xmlns:a16="http://schemas.microsoft.com/office/drawing/2014/main" id="{AB4ADAE9-C44E-5112-42A9-4830E6E16EDC}"/>
              </a:ext>
            </a:extLst>
          </p:cNvPr>
          <p:cNvSpPr>
            <a:spLocks noGrp="1"/>
          </p:cNvSpPr>
          <p:nvPr>
            <p:ph idx="1"/>
          </p:nvPr>
        </p:nvSpPr>
        <p:spPr>
          <a:xfrm>
            <a:off x="1158864" y="2017467"/>
            <a:ext cx="9779183" cy="4540649"/>
          </a:xfrm>
        </p:spPr>
        <p:txBody>
          <a:bodyPr>
            <a:normAutofit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The historical statements were testimonial: (1) victim did not willingly disclose but the choice was forced on her (2) she was 16 and would reasonably understand the primary purpose of the exam to be to gather evidence; (3) much time had elapsed and the need for urgent medical treatment had passed.</a:t>
            </a:r>
          </a:p>
          <a:p>
            <a:pPr marL="457200" indent="-457200">
              <a:buFont typeface="Arial" panose="020B0604020202020204" pitchFamily="34" charset="0"/>
              <a:buChar char="•"/>
            </a:pPr>
            <a:r>
              <a:rPr lang="en-US" b="1" dirty="0">
                <a:solidFill>
                  <a:schemeClr val="accent1">
                    <a:lumMod val="75000"/>
                  </a:schemeClr>
                </a:solidFill>
              </a:rPr>
              <a:t>Law enforcement’s role and the location of the exam militated in favor of nontestimonial, but the Court still found that a reasonable person in victim’s situation would not have been focused on something other than proving past events for later prosecution</a:t>
            </a:r>
          </a:p>
        </p:txBody>
      </p:sp>
    </p:spTree>
    <p:extLst>
      <p:ext uri="{BB962C8B-B14F-4D97-AF65-F5344CB8AC3E}">
        <p14:creationId xmlns:p14="http://schemas.microsoft.com/office/powerpoint/2010/main" val="4952552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6A4B-0B67-C800-6FAB-817A0E3F9F13}"/>
              </a:ext>
            </a:extLst>
          </p:cNvPr>
          <p:cNvSpPr>
            <a:spLocks noGrp="1"/>
          </p:cNvSpPr>
          <p:nvPr>
            <p:ph type="title"/>
          </p:nvPr>
        </p:nvSpPr>
        <p:spPr/>
        <p:txBody>
          <a:bodyPr/>
          <a:lstStyle/>
          <a:p>
            <a:r>
              <a:rPr lang="en-US" i="1" dirty="0"/>
              <a:t>State v. Romanis-Beltran</a:t>
            </a:r>
          </a:p>
        </p:txBody>
      </p:sp>
      <p:sp>
        <p:nvSpPr>
          <p:cNvPr id="3" name="Content Placeholder 2">
            <a:extLst>
              <a:ext uri="{FF2B5EF4-FFF2-40B4-BE49-F238E27FC236}">
                <a16:creationId xmlns:a16="http://schemas.microsoft.com/office/drawing/2014/main" id="{5E184EF9-E6EA-41B1-22E8-386005AB0EE1}"/>
              </a:ext>
            </a:extLst>
          </p:cNvPr>
          <p:cNvSpPr>
            <a:spLocks noGrp="1"/>
          </p:cNvSpPr>
          <p:nvPr>
            <p:ph idx="1"/>
          </p:nvPr>
        </p:nvSpPr>
        <p:spPr>
          <a:xfrm>
            <a:off x="1158864" y="2017467"/>
            <a:ext cx="9779183" cy="3999875"/>
          </a:xfrm>
        </p:spPr>
        <p:txBody>
          <a:bodyPr>
            <a:normAutofit lnSpcReduction="10000"/>
          </a:bodyPr>
          <a:lstStyle/>
          <a:p>
            <a:r>
              <a:rPr lang="en-US" b="1" dirty="0">
                <a:solidFill>
                  <a:schemeClr val="accent1">
                    <a:lumMod val="75000"/>
                  </a:schemeClr>
                </a:solidFill>
              </a:rPr>
              <a:t>HOLDING (cont.)</a:t>
            </a:r>
          </a:p>
          <a:p>
            <a:pPr marL="457200" indent="-457200">
              <a:buFont typeface="Arial" panose="020B0604020202020204" pitchFamily="34" charset="0"/>
              <a:buChar char="•"/>
            </a:pPr>
            <a:r>
              <a:rPr lang="en-US" b="1" dirty="0">
                <a:solidFill>
                  <a:schemeClr val="accent1">
                    <a:lumMod val="75000"/>
                  </a:schemeClr>
                </a:solidFill>
              </a:rPr>
              <a:t>Immediate statements mostly related how her mother and brother found out</a:t>
            </a:r>
          </a:p>
          <a:p>
            <a:pPr marL="457200" indent="-457200">
              <a:buFont typeface="Arial" panose="020B0604020202020204" pitchFamily="34" charset="0"/>
              <a:buChar char="•"/>
            </a:pPr>
            <a:r>
              <a:rPr lang="en-US" b="1" dirty="0">
                <a:solidFill>
                  <a:schemeClr val="accent1">
                    <a:lumMod val="75000"/>
                  </a:schemeClr>
                </a:solidFill>
              </a:rPr>
              <a:t>Victim also reported def had raped her the day before – testimonial because primary purpose of reporting a crime</a:t>
            </a:r>
          </a:p>
          <a:p>
            <a:pPr marL="457200" indent="-457200">
              <a:buFont typeface="Arial" panose="020B0604020202020204" pitchFamily="34" charset="0"/>
              <a:buChar char="•"/>
            </a:pPr>
            <a:r>
              <a:rPr lang="en-US" b="1" dirty="0">
                <a:solidFill>
                  <a:schemeClr val="accent1">
                    <a:lumMod val="75000"/>
                  </a:schemeClr>
                </a:solidFill>
              </a:rPr>
              <a:t>Only the questions about choking were found to be nontestimonial because they were focused on immediate medical care</a:t>
            </a:r>
          </a:p>
          <a:p>
            <a:pPr marL="457200" indent="-457200">
              <a:buFont typeface="Arial" panose="020B0604020202020204" pitchFamily="34" charset="0"/>
              <a:buChar char="•"/>
            </a:pPr>
            <a:r>
              <a:rPr lang="en-US" b="1" dirty="0">
                <a:solidFill>
                  <a:schemeClr val="accent1">
                    <a:lumMod val="75000"/>
                  </a:schemeClr>
                </a:solidFill>
              </a:rPr>
              <a:t>But no harmless error so all convictions reversed</a:t>
            </a:r>
          </a:p>
        </p:txBody>
      </p:sp>
    </p:spTree>
    <p:extLst>
      <p:ext uri="{BB962C8B-B14F-4D97-AF65-F5344CB8AC3E}">
        <p14:creationId xmlns:p14="http://schemas.microsoft.com/office/powerpoint/2010/main" val="6578652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C6BF-43ED-BADB-3E27-160FECF42737}"/>
              </a:ext>
            </a:extLst>
          </p:cNvPr>
          <p:cNvSpPr>
            <a:spLocks noGrp="1"/>
          </p:cNvSpPr>
          <p:nvPr>
            <p:ph type="title"/>
          </p:nvPr>
        </p:nvSpPr>
        <p:spPr/>
        <p:txBody>
          <a:bodyPr/>
          <a:lstStyle/>
          <a:p>
            <a:r>
              <a:rPr lang="en-US" i="1" dirty="0"/>
              <a:t>State v. Romanis-Beltran</a:t>
            </a:r>
          </a:p>
        </p:txBody>
      </p:sp>
      <p:sp>
        <p:nvSpPr>
          <p:cNvPr id="3" name="Content Placeholder 2">
            <a:extLst>
              <a:ext uri="{FF2B5EF4-FFF2-40B4-BE49-F238E27FC236}">
                <a16:creationId xmlns:a16="http://schemas.microsoft.com/office/drawing/2014/main" id="{6A4ADCDE-BF29-A018-E5A4-09D80A545D48}"/>
              </a:ext>
            </a:extLst>
          </p:cNvPr>
          <p:cNvSpPr>
            <a:spLocks noGrp="1"/>
          </p:cNvSpPr>
          <p:nvPr>
            <p:ph idx="1"/>
          </p:nvPr>
        </p:nvSpPr>
        <p:spPr>
          <a:xfrm>
            <a:off x="707923" y="1917290"/>
            <a:ext cx="10230125" cy="4739149"/>
          </a:xfrm>
        </p:spPr>
        <p:txBody>
          <a:bodyPr>
            <a:normAutofit fontScale="77500" lnSpcReduction="20000"/>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NMDOJ has just filed a cert petition</a:t>
            </a:r>
          </a:p>
          <a:p>
            <a:pPr marL="457200" indent="-457200">
              <a:buFont typeface="Arial" panose="020B0604020202020204" pitchFamily="34" charset="0"/>
              <a:buChar char="•"/>
            </a:pPr>
            <a:r>
              <a:rPr lang="en-US" b="1" dirty="0">
                <a:solidFill>
                  <a:schemeClr val="accent1">
                    <a:lumMod val="75000"/>
                  </a:schemeClr>
                </a:solidFill>
              </a:rPr>
              <a:t>The delayed disclosure worked to the victim’s disadvantage – Court was unwilling to find a medical purpose to crimes that happened years ago</a:t>
            </a:r>
          </a:p>
          <a:p>
            <a:pPr marL="457200" indent="-457200">
              <a:buFont typeface="Arial" panose="020B0604020202020204" pitchFamily="34" charset="0"/>
              <a:buChar char="•"/>
            </a:pPr>
            <a:r>
              <a:rPr lang="en-US" b="1" dirty="0">
                <a:solidFill>
                  <a:schemeClr val="accent1">
                    <a:lumMod val="75000"/>
                  </a:schemeClr>
                </a:solidFill>
              </a:rPr>
              <a:t>SANE questioned victim about negative psychological effects from this sustained abuse and delayed disclosure, as well about pregnancy and STDs, but “the evidence does not indicate that Chavez’s medical purpose in asking these questions . . . was communicated to Victim or that Victim’s responses . . . were for the purpose of enabling or guiding the provision of medical care.”</a:t>
            </a:r>
          </a:p>
          <a:p>
            <a:pPr marL="457200" indent="-457200">
              <a:buFont typeface="Arial" panose="020B0604020202020204" pitchFamily="34" charset="0"/>
              <a:buChar char="•"/>
            </a:pPr>
            <a:r>
              <a:rPr lang="en-US" b="1" dirty="0">
                <a:solidFill>
                  <a:schemeClr val="accent1">
                    <a:lumMod val="75000"/>
                  </a:schemeClr>
                </a:solidFill>
              </a:rPr>
              <a:t>So, what if SANE is explicit in saying “I am asking you these questions for the purpose of determining what kind of medical or psychological care you need”</a:t>
            </a:r>
          </a:p>
          <a:p>
            <a:pPr marL="457200" indent="-457200">
              <a:buFont typeface="Arial" panose="020B0604020202020204" pitchFamily="34" charset="0"/>
              <a:buChar char="•"/>
            </a:pPr>
            <a:r>
              <a:rPr lang="en-US" b="1" dirty="0">
                <a:solidFill>
                  <a:schemeClr val="accent1">
                    <a:lumMod val="75000"/>
                  </a:schemeClr>
                </a:solidFill>
              </a:rPr>
              <a:t>NOTE – SANE’s purpose in asking the questions is not dispositive – Court uses “reasonable person” standard that considers both questions and answers.</a:t>
            </a:r>
          </a:p>
        </p:txBody>
      </p:sp>
    </p:spTree>
    <p:extLst>
      <p:ext uri="{BB962C8B-B14F-4D97-AF65-F5344CB8AC3E}">
        <p14:creationId xmlns:p14="http://schemas.microsoft.com/office/powerpoint/2010/main" val="14637100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380C-2C96-94F1-B352-4A60CA6F35CF}"/>
              </a:ext>
            </a:extLst>
          </p:cNvPr>
          <p:cNvSpPr>
            <a:spLocks noGrp="1"/>
          </p:cNvSpPr>
          <p:nvPr>
            <p:ph type="title"/>
          </p:nvPr>
        </p:nvSpPr>
        <p:spPr/>
        <p:txBody>
          <a:bodyPr/>
          <a:lstStyle/>
          <a:p>
            <a:r>
              <a:rPr lang="en-US" i="1" dirty="0"/>
              <a:t>State v. Gonzales-Gaytan</a:t>
            </a:r>
          </a:p>
        </p:txBody>
      </p:sp>
      <p:sp>
        <p:nvSpPr>
          <p:cNvPr id="3" name="Content Placeholder 2">
            <a:extLst>
              <a:ext uri="{FF2B5EF4-FFF2-40B4-BE49-F238E27FC236}">
                <a16:creationId xmlns:a16="http://schemas.microsoft.com/office/drawing/2014/main" id="{DFF54745-1D8D-2C66-934F-EA100B706AD2}"/>
              </a:ext>
            </a:extLst>
          </p:cNvPr>
          <p:cNvSpPr>
            <a:spLocks noGrp="1"/>
          </p:cNvSpPr>
          <p:nvPr>
            <p:ph idx="1"/>
          </p:nvPr>
        </p:nvSpPr>
        <p:spPr/>
        <p:txBody>
          <a:bodyPr>
            <a:normAutofit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was convicted of CSPM – Child testified he penetrated her vaginally and anally</a:t>
            </a:r>
          </a:p>
          <a:p>
            <a:pPr marL="457200" indent="-457200">
              <a:buFont typeface="Arial" panose="020B0604020202020204" pitchFamily="34" charset="0"/>
              <a:buChar char="•"/>
            </a:pPr>
            <a:r>
              <a:rPr lang="en-US" b="1" dirty="0">
                <a:solidFill>
                  <a:schemeClr val="accent1">
                    <a:lumMod val="75000"/>
                  </a:schemeClr>
                </a:solidFill>
              </a:rPr>
              <a:t>Treating physician testified that child tested positive for chlamydia</a:t>
            </a:r>
          </a:p>
          <a:p>
            <a:pPr marL="457200" indent="-457200">
              <a:buFont typeface="Arial" panose="020B0604020202020204" pitchFamily="34" charset="0"/>
              <a:buChar char="•"/>
            </a:pPr>
            <a:r>
              <a:rPr lang="en-US" b="1" dirty="0">
                <a:solidFill>
                  <a:schemeClr val="accent1">
                    <a:lumMod val="75000"/>
                  </a:schemeClr>
                </a:solidFill>
              </a:rPr>
              <a:t>Def claimed it was in violation of the Confrontation Clause because the lab technicians who actually did the test did not testify</a:t>
            </a:r>
          </a:p>
        </p:txBody>
      </p:sp>
    </p:spTree>
    <p:extLst>
      <p:ext uri="{BB962C8B-B14F-4D97-AF65-F5344CB8AC3E}">
        <p14:creationId xmlns:p14="http://schemas.microsoft.com/office/powerpoint/2010/main" val="15481748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8916-C07B-B5EF-7B3E-F7EF81E8E30D}"/>
              </a:ext>
            </a:extLst>
          </p:cNvPr>
          <p:cNvSpPr>
            <a:spLocks noGrp="1"/>
          </p:cNvSpPr>
          <p:nvPr>
            <p:ph type="title"/>
          </p:nvPr>
        </p:nvSpPr>
        <p:spPr/>
        <p:txBody>
          <a:bodyPr/>
          <a:lstStyle/>
          <a:p>
            <a:r>
              <a:rPr lang="en-US" i="1" dirty="0"/>
              <a:t>State v. Gonzales-Gaytan</a:t>
            </a:r>
          </a:p>
        </p:txBody>
      </p:sp>
      <p:sp>
        <p:nvSpPr>
          <p:cNvPr id="3" name="Content Placeholder 2">
            <a:extLst>
              <a:ext uri="{FF2B5EF4-FFF2-40B4-BE49-F238E27FC236}">
                <a16:creationId xmlns:a16="http://schemas.microsoft.com/office/drawing/2014/main" id="{37F46EFA-15B2-AFC2-6593-E10E790FA591}"/>
              </a:ext>
            </a:extLst>
          </p:cNvPr>
          <p:cNvSpPr>
            <a:spLocks noGrp="1"/>
          </p:cNvSpPr>
          <p:nvPr>
            <p:ph idx="1"/>
          </p:nvPr>
        </p:nvSpPr>
        <p:spPr>
          <a:xfrm>
            <a:off x="1158864" y="2017467"/>
            <a:ext cx="9779183" cy="3655746"/>
          </a:xfrm>
        </p:spPr>
        <p:txBody>
          <a:bodyPr>
            <a:normAutofit fontScale="92500"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Convictions affirmed</a:t>
            </a:r>
          </a:p>
          <a:p>
            <a:pPr marL="457200" indent="-457200">
              <a:buFont typeface="Arial" panose="020B0604020202020204" pitchFamily="34" charset="0"/>
              <a:buChar char="•"/>
            </a:pPr>
            <a:r>
              <a:rPr lang="en-US" b="1" dirty="0">
                <a:solidFill>
                  <a:schemeClr val="accent1">
                    <a:lumMod val="75000"/>
                  </a:schemeClr>
                </a:solidFill>
              </a:rPr>
              <a:t>Although the physician’s statement about the test was hearsay, it was not testimonial because the statement’s primary purpose was to convey information for the child’s medical treatment</a:t>
            </a:r>
          </a:p>
          <a:p>
            <a:pPr marL="457200" indent="-457200">
              <a:buFont typeface="Arial" panose="020B0604020202020204" pitchFamily="34" charset="0"/>
              <a:buChar char="•"/>
            </a:pPr>
            <a:r>
              <a:rPr lang="en-US" b="1" dirty="0">
                <a:solidFill>
                  <a:schemeClr val="accent1">
                    <a:lumMod val="75000"/>
                  </a:schemeClr>
                </a:solidFill>
              </a:rPr>
              <a:t>Also admissible hearsay under Rule 11-803(4) which allows for a statement “made for – and is reasonably pertinent to – medical diagnosis or treatment.”</a:t>
            </a:r>
          </a:p>
        </p:txBody>
      </p:sp>
    </p:spTree>
    <p:extLst>
      <p:ext uri="{BB962C8B-B14F-4D97-AF65-F5344CB8AC3E}">
        <p14:creationId xmlns:p14="http://schemas.microsoft.com/office/powerpoint/2010/main" val="26865937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FE82-FF3F-319E-9F94-768FFD85EC95}"/>
              </a:ext>
            </a:extLst>
          </p:cNvPr>
          <p:cNvSpPr>
            <a:spLocks noGrp="1"/>
          </p:cNvSpPr>
          <p:nvPr>
            <p:ph type="title"/>
          </p:nvPr>
        </p:nvSpPr>
        <p:spPr/>
        <p:txBody>
          <a:bodyPr/>
          <a:lstStyle/>
          <a:p>
            <a:r>
              <a:rPr lang="en-US" dirty="0">
                <a:solidFill>
                  <a:schemeClr val="accent1">
                    <a:lumMod val="75000"/>
                  </a:schemeClr>
                </a:solidFill>
              </a:rPr>
              <a:t>Force or Coercion</a:t>
            </a:r>
          </a:p>
        </p:txBody>
      </p:sp>
      <p:sp>
        <p:nvSpPr>
          <p:cNvPr id="3" name="Content Placeholder 2">
            <a:extLst>
              <a:ext uri="{FF2B5EF4-FFF2-40B4-BE49-F238E27FC236}">
                <a16:creationId xmlns:a16="http://schemas.microsoft.com/office/drawing/2014/main" id="{77EEE159-27A6-BDD9-1DF7-8DFE4A9BE731}"/>
              </a:ext>
            </a:extLst>
          </p:cNvPr>
          <p:cNvSpPr>
            <a:spLocks noGrp="1"/>
          </p:cNvSpPr>
          <p:nvPr>
            <p:ph idx="1"/>
          </p:nvPr>
        </p:nvSpPr>
        <p:spPr/>
        <p:txBody>
          <a:bodyPr/>
          <a:lstStyle/>
          <a:p>
            <a:pPr marL="457200" indent="-457200">
              <a:buFont typeface="Arial" panose="020B0604020202020204" pitchFamily="34" charset="0"/>
              <a:buChar char="•"/>
            </a:pPr>
            <a:r>
              <a:rPr lang="en-US" b="1" i="1" dirty="0"/>
              <a:t>State v. B.S.</a:t>
            </a:r>
            <a:r>
              <a:rPr lang="en-US" b="1" dirty="0"/>
              <a:t>, A-1-CA-41865 (N.M. Ct. App. Oct. 17, 2024) (nonprecedential)</a:t>
            </a:r>
          </a:p>
          <a:p>
            <a:pPr marL="457200" indent="-457200">
              <a:buFont typeface="Arial" panose="020B0604020202020204" pitchFamily="34" charset="0"/>
              <a:buChar char="•"/>
            </a:pPr>
            <a:r>
              <a:rPr lang="en-US" b="1" i="1" dirty="0"/>
              <a:t>State v. Maury Montel Elliott</a:t>
            </a:r>
            <a:r>
              <a:rPr lang="en-US" b="1" dirty="0"/>
              <a:t>, 2025-NMCA-022</a:t>
            </a:r>
            <a:endParaRPr lang="en-US" b="1" i="1" dirty="0"/>
          </a:p>
        </p:txBody>
      </p:sp>
    </p:spTree>
    <p:extLst>
      <p:ext uri="{BB962C8B-B14F-4D97-AF65-F5344CB8AC3E}">
        <p14:creationId xmlns:p14="http://schemas.microsoft.com/office/powerpoint/2010/main" val="29587098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2A7F-801C-05D7-BBB7-7BB67D9C2287}"/>
              </a:ext>
            </a:extLst>
          </p:cNvPr>
          <p:cNvSpPr>
            <a:spLocks noGrp="1"/>
          </p:cNvSpPr>
          <p:nvPr>
            <p:ph type="title"/>
          </p:nvPr>
        </p:nvSpPr>
        <p:spPr/>
        <p:txBody>
          <a:bodyPr/>
          <a:lstStyle/>
          <a:p>
            <a:r>
              <a:rPr lang="en-US" i="1" dirty="0"/>
              <a:t>State v. B.S.</a:t>
            </a:r>
          </a:p>
        </p:txBody>
      </p:sp>
      <p:sp>
        <p:nvSpPr>
          <p:cNvPr id="3" name="Content Placeholder 2">
            <a:extLst>
              <a:ext uri="{FF2B5EF4-FFF2-40B4-BE49-F238E27FC236}">
                <a16:creationId xmlns:a16="http://schemas.microsoft.com/office/drawing/2014/main" id="{5482BB68-9448-6E49-ADBC-71520863678B}"/>
              </a:ext>
            </a:extLst>
          </p:cNvPr>
          <p:cNvSpPr>
            <a:spLocks noGrp="1"/>
          </p:cNvSpPr>
          <p:nvPr>
            <p:ph idx="1"/>
          </p:nvPr>
        </p:nvSpPr>
        <p:spPr>
          <a:xfrm>
            <a:off x="1229031" y="2017467"/>
            <a:ext cx="9709015" cy="3950714"/>
          </a:xfrm>
        </p:spPr>
        <p:txBody>
          <a:bodyPr>
            <a:normAutofit fontScale="925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14-year-old def put his finger into 13-year-old victim’s vagina and was convicted of third degree CSP – “all CSP perpetrated through the use of force or coercion not otherwise specified . .”</a:t>
            </a:r>
          </a:p>
          <a:p>
            <a:pPr marL="457200" indent="-457200">
              <a:buFont typeface="Arial" panose="020B0604020202020204" pitchFamily="34" charset="0"/>
              <a:buChar char="•"/>
            </a:pPr>
            <a:r>
              <a:rPr lang="en-US" b="1" dirty="0">
                <a:solidFill>
                  <a:schemeClr val="accent1">
                    <a:lumMod val="75000"/>
                  </a:schemeClr>
                </a:solidFill>
              </a:rPr>
              <a:t>Section 30-9-10(A)(1) defines “force or coercion” as “physical force or violence” and this is the term used in the UJI 14-941</a:t>
            </a:r>
          </a:p>
          <a:p>
            <a:pPr marL="457200" indent="-457200">
              <a:buFont typeface="Arial" panose="020B0604020202020204" pitchFamily="34" charset="0"/>
              <a:buChar char="•"/>
            </a:pPr>
            <a:r>
              <a:rPr lang="en-US" b="1" dirty="0">
                <a:solidFill>
                  <a:schemeClr val="accent1">
                    <a:lumMod val="75000"/>
                  </a:schemeClr>
                </a:solidFill>
              </a:rPr>
              <a:t>Def argued that his act of pushing aside the victim’s shorts and underwear wasn’t sufficient and State had to prove “violence, compulsion, or constraint.”</a:t>
            </a:r>
          </a:p>
        </p:txBody>
      </p:sp>
    </p:spTree>
    <p:extLst>
      <p:ext uri="{BB962C8B-B14F-4D97-AF65-F5344CB8AC3E}">
        <p14:creationId xmlns:p14="http://schemas.microsoft.com/office/powerpoint/2010/main" val="1512209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8758-D8B3-74EE-1565-09E90E62049D}"/>
              </a:ext>
            </a:extLst>
          </p:cNvPr>
          <p:cNvSpPr>
            <a:spLocks noGrp="1"/>
          </p:cNvSpPr>
          <p:nvPr>
            <p:ph type="title"/>
          </p:nvPr>
        </p:nvSpPr>
        <p:spPr/>
        <p:txBody>
          <a:bodyPr/>
          <a:lstStyle/>
          <a:p>
            <a:r>
              <a:rPr lang="en-US" i="1" dirty="0"/>
              <a:t>State v. B.S.</a:t>
            </a:r>
          </a:p>
        </p:txBody>
      </p:sp>
      <p:sp>
        <p:nvSpPr>
          <p:cNvPr id="3" name="Content Placeholder 2">
            <a:extLst>
              <a:ext uri="{FF2B5EF4-FFF2-40B4-BE49-F238E27FC236}">
                <a16:creationId xmlns:a16="http://schemas.microsoft.com/office/drawing/2014/main" id="{EC991460-C54F-508E-D019-3BF674199F63}"/>
              </a:ext>
            </a:extLst>
          </p:cNvPr>
          <p:cNvSpPr>
            <a:spLocks noGrp="1"/>
          </p:cNvSpPr>
          <p:nvPr>
            <p:ph idx="1"/>
          </p:nvPr>
        </p:nvSpPr>
        <p:spPr>
          <a:xfrm>
            <a:off x="1158864" y="2017467"/>
            <a:ext cx="9779183" cy="4157191"/>
          </a:xfrm>
        </p:spPr>
        <p:txBody>
          <a:bodyPr>
            <a:normAutofit fontScale="925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There is no obligation for court to </a:t>
            </a:r>
            <a:r>
              <a:rPr lang="en-US" b="1" i="1" dirty="0">
                <a:solidFill>
                  <a:schemeClr val="accent1">
                    <a:lumMod val="75000"/>
                  </a:schemeClr>
                </a:solidFill>
              </a:rPr>
              <a:t>sua sponte</a:t>
            </a:r>
            <a:r>
              <a:rPr lang="en-US" b="1" dirty="0">
                <a:solidFill>
                  <a:schemeClr val="accent1">
                    <a:lumMod val="75000"/>
                  </a:schemeClr>
                </a:solidFill>
              </a:rPr>
              <a:t> instruct on the meaning of the term and there is no legislative intent of a specialized legal definition for the term</a:t>
            </a:r>
          </a:p>
          <a:p>
            <a:pPr marL="457200" indent="-457200">
              <a:buFont typeface="Arial" panose="020B0604020202020204" pitchFamily="34" charset="0"/>
              <a:buChar char="•"/>
            </a:pPr>
            <a:r>
              <a:rPr lang="en-US" b="1" i="1" dirty="0">
                <a:solidFill>
                  <a:schemeClr val="accent1">
                    <a:lumMod val="75000"/>
                  </a:schemeClr>
                </a:solidFill>
              </a:rPr>
              <a:t>State v. Huff</a:t>
            </a:r>
            <a:r>
              <a:rPr lang="en-US" b="1" dirty="0">
                <a:solidFill>
                  <a:schemeClr val="accent1">
                    <a:lumMod val="75000"/>
                  </a:schemeClr>
                </a:solidFill>
              </a:rPr>
              <a:t>, 1998-NMCA-075, held that there is no “particular quantum of force” require to satisfy the element of force or coercion beyond a showing that it was “sufficient to negate consent.” In </a:t>
            </a:r>
            <a:r>
              <a:rPr lang="en-US" b="1" i="1" dirty="0">
                <a:solidFill>
                  <a:schemeClr val="accent1">
                    <a:lumMod val="75000"/>
                  </a:schemeClr>
                </a:solidFill>
              </a:rPr>
              <a:t>Huff</a:t>
            </a:r>
            <a:r>
              <a:rPr lang="en-US" b="1" dirty="0">
                <a:solidFill>
                  <a:schemeClr val="accent1">
                    <a:lumMod val="75000"/>
                  </a:schemeClr>
                </a:solidFill>
              </a:rPr>
              <a:t>, the def’s act of grabbing and squeezing the victim’s breasts was sufficient</a:t>
            </a:r>
          </a:p>
          <a:p>
            <a:pPr marL="457200" indent="-457200">
              <a:buFont typeface="Arial" panose="020B0604020202020204" pitchFamily="34" charset="0"/>
              <a:buChar char="•"/>
            </a:pPr>
            <a:r>
              <a:rPr lang="en-US" b="1" dirty="0">
                <a:solidFill>
                  <a:schemeClr val="accent1">
                    <a:lumMod val="75000"/>
                  </a:schemeClr>
                </a:solidFill>
              </a:rPr>
              <a:t>Under </a:t>
            </a:r>
            <a:r>
              <a:rPr lang="en-US" b="1" i="1" dirty="0">
                <a:solidFill>
                  <a:schemeClr val="accent1">
                    <a:lumMod val="75000"/>
                  </a:schemeClr>
                </a:solidFill>
              </a:rPr>
              <a:t>Huff</a:t>
            </a:r>
            <a:r>
              <a:rPr lang="en-US" b="1" dirty="0">
                <a:solidFill>
                  <a:schemeClr val="accent1">
                    <a:lumMod val="75000"/>
                  </a:schemeClr>
                </a:solidFill>
              </a:rPr>
              <a:t>, force was sufficient. Victim testified the act was done without her consent and the actions of forcibly pushing her clothes aside satisfied the element</a:t>
            </a:r>
          </a:p>
          <a:p>
            <a:pPr marL="457200" indent="-457200">
              <a:buFont typeface="Arial" panose="020B0604020202020204" pitchFamily="34" charset="0"/>
              <a:buChar char="•"/>
            </a:pPr>
            <a:endParaRPr lang="en-US" b="1" i="1" dirty="0">
              <a:solidFill>
                <a:schemeClr val="accent1">
                  <a:lumMod val="75000"/>
                </a:schemeClr>
              </a:solidFill>
            </a:endParaRPr>
          </a:p>
        </p:txBody>
      </p:sp>
    </p:spTree>
    <p:extLst>
      <p:ext uri="{BB962C8B-B14F-4D97-AF65-F5344CB8AC3E}">
        <p14:creationId xmlns:p14="http://schemas.microsoft.com/office/powerpoint/2010/main" val="2674913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BEB8-385D-9A2F-C577-22F662035366}"/>
              </a:ext>
            </a:extLst>
          </p:cNvPr>
          <p:cNvSpPr>
            <a:spLocks noGrp="1"/>
          </p:cNvSpPr>
          <p:nvPr>
            <p:ph type="title"/>
          </p:nvPr>
        </p:nvSpPr>
        <p:spPr/>
        <p:txBody>
          <a:bodyPr/>
          <a:lstStyle/>
          <a:p>
            <a:r>
              <a:rPr lang="en-US" i="1" dirty="0"/>
              <a:t>State v. B.S.</a:t>
            </a:r>
          </a:p>
        </p:txBody>
      </p:sp>
      <p:sp>
        <p:nvSpPr>
          <p:cNvPr id="3" name="Content Placeholder 2">
            <a:extLst>
              <a:ext uri="{FF2B5EF4-FFF2-40B4-BE49-F238E27FC236}">
                <a16:creationId xmlns:a16="http://schemas.microsoft.com/office/drawing/2014/main" id="{6F5243BC-C93A-D4E1-C946-91CFF73F4BAE}"/>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Good case to keep in mind when defense argues the force or coercion isn’t sufficient. </a:t>
            </a:r>
          </a:p>
          <a:p>
            <a:pPr marL="457200" indent="-457200">
              <a:buFont typeface="Arial" panose="020B0604020202020204" pitchFamily="34" charset="0"/>
              <a:buChar char="•"/>
            </a:pPr>
            <a:r>
              <a:rPr lang="en-US" b="1" dirty="0">
                <a:solidFill>
                  <a:schemeClr val="accent1">
                    <a:lumMod val="75000"/>
                  </a:schemeClr>
                </a:solidFill>
              </a:rPr>
              <a:t>Again, no specialized legal definition and it need to be only “sufficient to negate consent.”</a:t>
            </a:r>
          </a:p>
        </p:txBody>
      </p:sp>
    </p:spTree>
    <p:extLst>
      <p:ext uri="{BB962C8B-B14F-4D97-AF65-F5344CB8AC3E}">
        <p14:creationId xmlns:p14="http://schemas.microsoft.com/office/powerpoint/2010/main" val="42091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BF46-E7BB-D310-6637-9EE5AD2631E0}"/>
              </a:ext>
            </a:extLst>
          </p:cNvPr>
          <p:cNvSpPr>
            <a:spLocks noGrp="1"/>
          </p:cNvSpPr>
          <p:nvPr>
            <p:ph type="title"/>
          </p:nvPr>
        </p:nvSpPr>
        <p:spPr/>
        <p:txBody>
          <a:bodyPr/>
          <a:lstStyle/>
          <a:p>
            <a:r>
              <a:rPr lang="en-US" dirty="0">
                <a:solidFill>
                  <a:schemeClr val="accent1">
                    <a:lumMod val="75000"/>
                  </a:schemeClr>
                </a:solidFill>
              </a:rPr>
              <a:t>Reckless Child Abuse</a:t>
            </a:r>
          </a:p>
        </p:txBody>
      </p:sp>
      <p:sp>
        <p:nvSpPr>
          <p:cNvPr id="3" name="Content Placeholder 2">
            <a:extLst>
              <a:ext uri="{FF2B5EF4-FFF2-40B4-BE49-F238E27FC236}">
                <a16:creationId xmlns:a16="http://schemas.microsoft.com/office/drawing/2014/main" id="{82872170-6B17-16A0-DF92-78E495ECE74E}"/>
              </a:ext>
            </a:extLst>
          </p:cNvPr>
          <p:cNvSpPr>
            <a:spLocks noGrp="1"/>
          </p:cNvSpPr>
          <p:nvPr>
            <p:ph idx="1"/>
          </p:nvPr>
        </p:nvSpPr>
        <p:spPr/>
        <p:txBody>
          <a:bodyPr/>
          <a:lstStyle/>
          <a:p>
            <a:pPr marL="457200" indent="-457200">
              <a:buFont typeface="Arial" panose="020B0604020202020204" pitchFamily="34" charset="0"/>
              <a:buChar char="•"/>
            </a:pPr>
            <a:r>
              <a:rPr lang="en-US" b="1" i="1" dirty="0"/>
              <a:t>State v. Chastity Carson</a:t>
            </a:r>
            <a:r>
              <a:rPr lang="en-US" b="1" dirty="0"/>
              <a:t>, A-1-CA-41579 (N.M. Ct. App. Sep. 15, 2025) (nonprecedential)</a:t>
            </a:r>
          </a:p>
          <a:p>
            <a:pPr marL="457200" indent="-457200">
              <a:buFont typeface="Arial" panose="020B0604020202020204" pitchFamily="34" charset="0"/>
              <a:buChar char="•"/>
            </a:pPr>
            <a:r>
              <a:rPr lang="en-US" b="1" i="1" dirty="0"/>
              <a:t>State v. Steven Joshua Candelaria</a:t>
            </a:r>
            <a:r>
              <a:rPr lang="en-US" b="1" dirty="0"/>
              <a:t>, A-1-CA-41289 (N.M. Ct. App. Aug. 18, 2025) (nonprecedential)</a:t>
            </a:r>
            <a:endParaRPr lang="en-US" b="1" i="1" dirty="0"/>
          </a:p>
        </p:txBody>
      </p:sp>
    </p:spTree>
    <p:extLst>
      <p:ext uri="{BB962C8B-B14F-4D97-AF65-F5344CB8AC3E}">
        <p14:creationId xmlns:p14="http://schemas.microsoft.com/office/powerpoint/2010/main" val="3100270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F152-1455-7951-8C4D-0519C38C8EB0}"/>
              </a:ext>
            </a:extLst>
          </p:cNvPr>
          <p:cNvSpPr>
            <a:spLocks noGrp="1"/>
          </p:cNvSpPr>
          <p:nvPr>
            <p:ph type="title"/>
          </p:nvPr>
        </p:nvSpPr>
        <p:spPr/>
        <p:txBody>
          <a:bodyPr/>
          <a:lstStyle/>
          <a:p>
            <a:r>
              <a:rPr lang="en-US" i="1" dirty="0"/>
              <a:t>State v. Elliott</a:t>
            </a:r>
          </a:p>
        </p:txBody>
      </p:sp>
      <p:sp>
        <p:nvSpPr>
          <p:cNvPr id="3" name="Content Placeholder 2">
            <a:extLst>
              <a:ext uri="{FF2B5EF4-FFF2-40B4-BE49-F238E27FC236}">
                <a16:creationId xmlns:a16="http://schemas.microsoft.com/office/drawing/2014/main" id="{D6E621B5-A5A0-9686-CBFD-04E99D87FCF4}"/>
              </a:ext>
            </a:extLst>
          </p:cNvPr>
          <p:cNvSpPr>
            <a:spLocks noGrp="1"/>
          </p:cNvSpPr>
          <p:nvPr>
            <p:ph idx="1"/>
          </p:nvPr>
        </p:nvSpPr>
        <p:spPr>
          <a:xfrm>
            <a:off x="1158864" y="2017467"/>
            <a:ext cx="9779183" cy="3872056"/>
          </a:xfrm>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23-year-old def and his friend plied the 15-year-old victim with alcohol and marijuana and took her to def’s apartment where def raped her</a:t>
            </a:r>
          </a:p>
          <a:p>
            <a:pPr marL="457200" indent="-457200">
              <a:buFont typeface="Arial" panose="020B0604020202020204" pitchFamily="34" charset="0"/>
              <a:buChar char="•"/>
            </a:pPr>
            <a:r>
              <a:rPr lang="en-US" b="1" dirty="0">
                <a:solidFill>
                  <a:schemeClr val="accent1">
                    <a:lumMod val="75000"/>
                  </a:schemeClr>
                </a:solidFill>
              </a:rPr>
              <a:t>Convicted of CDM and CSP II (CSP perpetrated in the commission of any other felony)</a:t>
            </a:r>
          </a:p>
        </p:txBody>
      </p:sp>
    </p:spTree>
    <p:extLst>
      <p:ext uri="{BB962C8B-B14F-4D97-AF65-F5344CB8AC3E}">
        <p14:creationId xmlns:p14="http://schemas.microsoft.com/office/powerpoint/2010/main" val="5437944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967-846B-7BA9-4499-E0E14A2C850B}"/>
              </a:ext>
            </a:extLst>
          </p:cNvPr>
          <p:cNvSpPr>
            <a:spLocks noGrp="1"/>
          </p:cNvSpPr>
          <p:nvPr>
            <p:ph type="title"/>
          </p:nvPr>
        </p:nvSpPr>
        <p:spPr/>
        <p:txBody>
          <a:bodyPr/>
          <a:lstStyle/>
          <a:p>
            <a:r>
              <a:rPr lang="en-US" i="1" dirty="0"/>
              <a:t>State v. Elliott</a:t>
            </a:r>
          </a:p>
        </p:txBody>
      </p:sp>
      <p:sp>
        <p:nvSpPr>
          <p:cNvPr id="3" name="Content Placeholder 2">
            <a:extLst>
              <a:ext uri="{FF2B5EF4-FFF2-40B4-BE49-F238E27FC236}">
                <a16:creationId xmlns:a16="http://schemas.microsoft.com/office/drawing/2014/main" id="{1654477C-3F85-C16F-37B9-04FB19AB41DC}"/>
              </a:ext>
            </a:extLst>
          </p:cNvPr>
          <p:cNvSpPr>
            <a:spLocks noGrp="1"/>
          </p:cNvSpPr>
          <p:nvPr>
            <p:ph idx="1"/>
          </p:nvPr>
        </p:nvSpPr>
        <p:spPr>
          <a:xfrm>
            <a:off x="875072" y="2017467"/>
            <a:ext cx="10062976" cy="4738512"/>
          </a:xfrm>
        </p:spPr>
        <p:txBody>
          <a:bodyPr>
            <a:normAutofit fontScale="925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Sufficient evidence supported both convictions</a:t>
            </a:r>
          </a:p>
          <a:p>
            <a:pPr marL="457200" indent="-457200">
              <a:buFont typeface="Arial" panose="020B0604020202020204" pitchFamily="34" charset="0"/>
              <a:buChar char="•"/>
            </a:pPr>
            <a:r>
              <a:rPr lang="en-US" b="1" dirty="0">
                <a:solidFill>
                  <a:schemeClr val="accent1">
                    <a:lumMod val="75000"/>
                  </a:schemeClr>
                </a:solidFill>
              </a:rPr>
              <a:t>CDM – def helped victim sneak out of her house and supplied her with drugs and alcohol</a:t>
            </a:r>
          </a:p>
          <a:p>
            <a:pPr marL="457200" indent="-457200">
              <a:buFont typeface="Arial" panose="020B0604020202020204" pitchFamily="34" charset="0"/>
              <a:buChar char="•"/>
            </a:pPr>
            <a:r>
              <a:rPr lang="en-US" b="1" dirty="0">
                <a:solidFill>
                  <a:schemeClr val="accent1">
                    <a:lumMod val="75000"/>
                  </a:schemeClr>
                </a:solidFill>
              </a:rPr>
              <a:t>CSP II – causal nexus between CDM and the accomplishment of the sexual act as required by </a:t>
            </a:r>
            <a:r>
              <a:rPr lang="en-US" b="1" i="1" dirty="0">
                <a:solidFill>
                  <a:schemeClr val="accent1">
                    <a:lumMod val="75000"/>
                  </a:schemeClr>
                </a:solidFill>
              </a:rPr>
              <a:t>State v. Stevens</a:t>
            </a:r>
            <a:r>
              <a:rPr lang="en-US" b="1" dirty="0">
                <a:solidFill>
                  <a:schemeClr val="accent1">
                    <a:lumMod val="75000"/>
                  </a:schemeClr>
                </a:solidFill>
              </a:rPr>
              <a:t>, 2014-NMSC-011 which held that the predicate felony for CSP II “must be a felony that is committed against the victim of, and that assists in the accomplishment of, sexual penetration perpetrated by force or coercion or against a victim who, by age or other statutory factor, gave no lawful consent.”</a:t>
            </a:r>
          </a:p>
          <a:p>
            <a:pPr marL="457200" indent="-457200">
              <a:buFont typeface="Arial" panose="020B0604020202020204" pitchFamily="34" charset="0"/>
              <a:buChar char="•"/>
            </a:pPr>
            <a:r>
              <a:rPr lang="en-US" b="1" i="1" dirty="0">
                <a:solidFill>
                  <a:schemeClr val="accent1">
                    <a:lumMod val="75000"/>
                  </a:schemeClr>
                </a:solidFill>
              </a:rPr>
              <a:t>Stevens </a:t>
            </a:r>
            <a:r>
              <a:rPr lang="en-US" b="1" dirty="0">
                <a:solidFill>
                  <a:schemeClr val="accent1">
                    <a:lumMod val="75000"/>
                  </a:schemeClr>
                </a:solidFill>
              </a:rPr>
              <a:t>also held that “there is no need for a predicate offense to involve force or coercion, as long as the victim . . . Is statutorily unable to consent to sexual intercourse.”</a:t>
            </a:r>
            <a:endParaRPr lang="en-US" b="1" i="1" dirty="0">
              <a:solidFill>
                <a:schemeClr val="accent1">
                  <a:lumMod val="75000"/>
                </a:schemeClr>
              </a:solidFill>
            </a:endParaRPr>
          </a:p>
        </p:txBody>
      </p:sp>
    </p:spTree>
    <p:extLst>
      <p:ext uri="{BB962C8B-B14F-4D97-AF65-F5344CB8AC3E}">
        <p14:creationId xmlns:p14="http://schemas.microsoft.com/office/powerpoint/2010/main" val="26346816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7B42-164A-D3E6-2FAC-501E8D98EB17}"/>
              </a:ext>
            </a:extLst>
          </p:cNvPr>
          <p:cNvSpPr>
            <a:spLocks noGrp="1"/>
          </p:cNvSpPr>
          <p:nvPr>
            <p:ph type="title"/>
          </p:nvPr>
        </p:nvSpPr>
        <p:spPr/>
        <p:txBody>
          <a:bodyPr/>
          <a:lstStyle/>
          <a:p>
            <a:r>
              <a:rPr lang="en-US" i="1" dirty="0"/>
              <a:t>State v. Elliott</a:t>
            </a:r>
          </a:p>
        </p:txBody>
      </p:sp>
      <p:sp>
        <p:nvSpPr>
          <p:cNvPr id="3" name="Content Placeholder 2">
            <a:extLst>
              <a:ext uri="{FF2B5EF4-FFF2-40B4-BE49-F238E27FC236}">
                <a16:creationId xmlns:a16="http://schemas.microsoft.com/office/drawing/2014/main" id="{5C69743B-5E5E-9353-398C-880F64B6C46E}"/>
              </a:ext>
            </a:extLst>
          </p:cNvPr>
          <p:cNvSpPr>
            <a:spLocks noGrp="1"/>
          </p:cNvSpPr>
          <p:nvPr>
            <p:ph idx="1"/>
          </p:nvPr>
        </p:nvSpPr>
        <p:spPr>
          <a:xfrm>
            <a:off x="1158864" y="2017467"/>
            <a:ext cx="9779183" cy="4344004"/>
          </a:xfrm>
        </p:spPr>
        <p:txBody>
          <a:bodyPr>
            <a:normAutofit/>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Be aware of this case, and </a:t>
            </a:r>
            <a:r>
              <a:rPr lang="en-US" b="1" i="1" dirty="0">
                <a:solidFill>
                  <a:schemeClr val="accent1">
                    <a:lumMod val="75000"/>
                  </a:schemeClr>
                </a:solidFill>
              </a:rPr>
              <a:t>Stevens</a:t>
            </a:r>
            <a:r>
              <a:rPr lang="en-US" b="1" dirty="0">
                <a:solidFill>
                  <a:schemeClr val="accent1">
                    <a:lumMod val="75000"/>
                  </a:schemeClr>
                </a:solidFill>
              </a:rPr>
              <a:t>, if you’re charging CSP II in commission of another felony</a:t>
            </a:r>
          </a:p>
          <a:p>
            <a:pPr marL="457200" indent="-457200">
              <a:buFont typeface="Arial" panose="020B0604020202020204" pitchFamily="34" charset="0"/>
              <a:buChar char="•"/>
            </a:pPr>
            <a:r>
              <a:rPr lang="en-US" b="1" i="1" dirty="0">
                <a:solidFill>
                  <a:schemeClr val="accent1">
                    <a:lumMod val="75000"/>
                  </a:schemeClr>
                </a:solidFill>
              </a:rPr>
              <a:t>Stevens</a:t>
            </a:r>
            <a:r>
              <a:rPr lang="en-US" b="1" dirty="0">
                <a:solidFill>
                  <a:schemeClr val="accent1">
                    <a:lumMod val="75000"/>
                  </a:schemeClr>
                </a:solidFill>
              </a:rPr>
              <a:t> – the CSP II is unlawful only if there is a “direct relationship both in time and in causation between the sexual intercourse and the . . . predicate felony, sufficient to avoid the CSP-II felony statute being inappropriately applied to petty conduct.”</a:t>
            </a:r>
          </a:p>
          <a:p>
            <a:pPr marL="457200" indent="-457200">
              <a:buFont typeface="Arial" panose="020B0604020202020204" pitchFamily="34" charset="0"/>
              <a:buChar char="•"/>
            </a:pPr>
            <a:r>
              <a:rPr lang="en-US" b="1" dirty="0">
                <a:solidFill>
                  <a:schemeClr val="accent1">
                    <a:lumMod val="75000"/>
                  </a:schemeClr>
                </a:solidFill>
              </a:rPr>
              <a:t>So, be careful what felony you choose and make sure it was related to the CSP and not tangential to it</a:t>
            </a:r>
          </a:p>
        </p:txBody>
      </p:sp>
    </p:spTree>
    <p:extLst>
      <p:ext uri="{BB962C8B-B14F-4D97-AF65-F5344CB8AC3E}">
        <p14:creationId xmlns:p14="http://schemas.microsoft.com/office/powerpoint/2010/main" val="35463036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F848-9DD0-EC3A-1383-DC4CE08A8452}"/>
              </a:ext>
            </a:extLst>
          </p:cNvPr>
          <p:cNvSpPr>
            <a:spLocks noGrp="1"/>
          </p:cNvSpPr>
          <p:nvPr>
            <p:ph type="title"/>
          </p:nvPr>
        </p:nvSpPr>
        <p:spPr/>
        <p:txBody>
          <a:bodyPr/>
          <a:lstStyle/>
          <a:p>
            <a:r>
              <a:rPr lang="en-US" dirty="0">
                <a:solidFill>
                  <a:schemeClr val="accent1">
                    <a:lumMod val="75000"/>
                  </a:schemeClr>
                </a:solidFill>
              </a:rPr>
              <a:t>Other Evidentiary Issues</a:t>
            </a:r>
          </a:p>
        </p:txBody>
      </p:sp>
      <p:sp>
        <p:nvSpPr>
          <p:cNvPr id="3" name="Content Placeholder 2">
            <a:extLst>
              <a:ext uri="{FF2B5EF4-FFF2-40B4-BE49-F238E27FC236}">
                <a16:creationId xmlns:a16="http://schemas.microsoft.com/office/drawing/2014/main" id="{72A22133-8E1F-0C6B-AE1E-E59A6B0E3608}"/>
              </a:ext>
            </a:extLst>
          </p:cNvPr>
          <p:cNvSpPr>
            <a:spLocks noGrp="1"/>
          </p:cNvSpPr>
          <p:nvPr>
            <p:ph idx="1"/>
          </p:nvPr>
        </p:nvSpPr>
        <p:spPr>
          <a:xfrm>
            <a:off x="1158864" y="2017467"/>
            <a:ext cx="9779183" cy="4058868"/>
          </a:xfrm>
        </p:spPr>
        <p:txBody>
          <a:bodyPr>
            <a:normAutofit fontScale="92500" lnSpcReduction="20000"/>
          </a:bodyPr>
          <a:lstStyle/>
          <a:p>
            <a:pPr marL="457200" indent="-457200">
              <a:buFont typeface="Arial" panose="020B0604020202020204" pitchFamily="34" charset="0"/>
              <a:buChar char="•"/>
            </a:pPr>
            <a:r>
              <a:rPr lang="en-US" b="1" i="1" dirty="0"/>
              <a:t>State v. Aurelio Chavez-Crispin</a:t>
            </a:r>
            <a:r>
              <a:rPr lang="en-US" b="1" dirty="0"/>
              <a:t>, A-1-CA-41728 (N.M. Ct. App. May 5, 2025) (nonprecedential)</a:t>
            </a:r>
          </a:p>
          <a:p>
            <a:pPr marL="457200" indent="-457200">
              <a:buFont typeface="Arial" panose="020B0604020202020204" pitchFamily="34" charset="0"/>
              <a:buChar char="•"/>
            </a:pPr>
            <a:r>
              <a:rPr lang="en-US" b="1" i="1" dirty="0"/>
              <a:t>State v. Bruce Lee</a:t>
            </a:r>
            <a:r>
              <a:rPr lang="en-US" b="1" dirty="0"/>
              <a:t>, A-1-CA-41295 (N.M. Ct. App. Aug. 18, 2025) (nonprecedential)</a:t>
            </a:r>
          </a:p>
          <a:p>
            <a:pPr marL="457200" indent="-457200">
              <a:buFont typeface="Arial" panose="020B0604020202020204" pitchFamily="34" charset="0"/>
              <a:buChar char="•"/>
            </a:pPr>
            <a:r>
              <a:rPr lang="en-US" b="1" i="1" dirty="0"/>
              <a:t>State v. Elijah Saldivar</a:t>
            </a:r>
            <a:r>
              <a:rPr lang="en-US" b="1" dirty="0"/>
              <a:t>, A-1-CA-40437 (N.M. Ct. App. Jun. 23, 2025) (nonprecedential)</a:t>
            </a:r>
            <a:endParaRPr lang="en-US" b="1" i="1" dirty="0"/>
          </a:p>
          <a:p>
            <a:pPr marL="457200" indent="-457200">
              <a:buFont typeface="Arial" panose="020B0604020202020204" pitchFamily="34" charset="0"/>
              <a:buChar char="•"/>
            </a:pPr>
            <a:r>
              <a:rPr lang="en-US" b="1" i="1" dirty="0"/>
              <a:t>State v. Erik Clark Reyes Siegel</a:t>
            </a:r>
            <a:r>
              <a:rPr lang="en-US" b="1" dirty="0"/>
              <a:t>, A-1-CA-41546 (N.M. Ct. App. Jun. 23, 2025) (nonprecedential)</a:t>
            </a:r>
          </a:p>
          <a:p>
            <a:pPr marL="457200" indent="-457200">
              <a:buFont typeface="Arial" panose="020B0604020202020204" pitchFamily="34" charset="0"/>
              <a:buChar char="•"/>
            </a:pPr>
            <a:r>
              <a:rPr lang="en-US" b="1" i="1" dirty="0"/>
              <a:t>State v. Daniel Balding</a:t>
            </a:r>
            <a:r>
              <a:rPr lang="en-US" b="1" dirty="0"/>
              <a:t>, A-1-CA-41556 (N.M. Ct. App. May 6, 2025) (nonprecedential)</a:t>
            </a:r>
          </a:p>
          <a:p>
            <a:pPr marL="457200" indent="-457200">
              <a:buFont typeface="Arial" panose="020B0604020202020204" pitchFamily="34" charset="0"/>
              <a:buChar char="•"/>
            </a:pPr>
            <a:r>
              <a:rPr lang="en-US" b="1" i="1" dirty="0"/>
              <a:t>State v. Daniel Montoya</a:t>
            </a:r>
            <a:r>
              <a:rPr lang="en-US" b="1" dirty="0"/>
              <a:t>, A-1-CA-41444 (slip op.)</a:t>
            </a:r>
            <a:endParaRPr lang="en-US" b="1" i="1" dirty="0"/>
          </a:p>
        </p:txBody>
      </p:sp>
    </p:spTree>
    <p:extLst>
      <p:ext uri="{BB962C8B-B14F-4D97-AF65-F5344CB8AC3E}">
        <p14:creationId xmlns:p14="http://schemas.microsoft.com/office/powerpoint/2010/main" val="1211092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E46D-0EA9-FBAB-AB74-6AD4DD9386A6}"/>
              </a:ext>
            </a:extLst>
          </p:cNvPr>
          <p:cNvSpPr>
            <a:spLocks noGrp="1"/>
          </p:cNvSpPr>
          <p:nvPr>
            <p:ph type="title"/>
          </p:nvPr>
        </p:nvSpPr>
        <p:spPr/>
        <p:txBody>
          <a:bodyPr/>
          <a:lstStyle/>
          <a:p>
            <a:r>
              <a:rPr lang="en-US" i="1" dirty="0"/>
              <a:t>State v. Chavez Crispin</a:t>
            </a:r>
          </a:p>
        </p:txBody>
      </p:sp>
      <p:sp>
        <p:nvSpPr>
          <p:cNvPr id="3" name="Content Placeholder 2">
            <a:extLst>
              <a:ext uri="{FF2B5EF4-FFF2-40B4-BE49-F238E27FC236}">
                <a16:creationId xmlns:a16="http://schemas.microsoft.com/office/drawing/2014/main" id="{316E4007-E077-887B-5B77-28C4B603DF39}"/>
              </a:ext>
            </a:extLst>
          </p:cNvPr>
          <p:cNvSpPr>
            <a:spLocks noGrp="1"/>
          </p:cNvSpPr>
          <p:nvPr>
            <p:ph idx="1"/>
          </p:nvPr>
        </p:nvSpPr>
        <p:spPr>
          <a:xfrm>
            <a:off x="1158864" y="2017467"/>
            <a:ext cx="9779183" cy="3891720"/>
          </a:xfrm>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two counts of first-degree CSPM</a:t>
            </a:r>
          </a:p>
          <a:p>
            <a:pPr marL="457200" indent="-457200">
              <a:buFont typeface="Arial" panose="020B0604020202020204" pitchFamily="34" charset="0"/>
              <a:buChar char="•"/>
            </a:pPr>
            <a:r>
              <a:rPr lang="en-US" b="1" dirty="0">
                <a:solidFill>
                  <a:schemeClr val="accent1">
                    <a:lumMod val="75000"/>
                  </a:schemeClr>
                </a:solidFill>
              </a:rPr>
              <a:t>Victim testified that def gave her what she believed was a plan B pill</a:t>
            </a:r>
          </a:p>
          <a:p>
            <a:pPr marL="457200" indent="-457200">
              <a:buFont typeface="Arial" panose="020B0604020202020204" pitchFamily="34" charset="0"/>
              <a:buChar char="•"/>
            </a:pPr>
            <a:r>
              <a:rPr lang="en-US" b="1" dirty="0">
                <a:solidFill>
                  <a:schemeClr val="accent1">
                    <a:lumMod val="75000"/>
                  </a:schemeClr>
                </a:solidFill>
              </a:rPr>
              <a:t>Def argued it was more prejudicial than probative and penetration was otherwise proved by victim’s testimony and def’s confession (which came in through another witness)</a:t>
            </a:r>
          </a:p>
        </p:txBody>
      </p:sp>
    </p:spTree>
    <p:extLst>
      <p:ext uri="{BB962C8B-B14F-4D97-AF65-F5344CB8AC3E}">
        <p14:creationId xmlns:p14="http://schemas.microsoft.com/office/powerpoint/2010/main" val="41720166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9566-A13E-B2B5-5864-75AA204F3BA5}"/>
              </a:ext>
            </a:extLst>
          </p:cNvPr>
          <p:cNvSpPr>
            <a:spLocks noGrp="1"/>
          </p:cNvSpPr>
          <p:nvPr>
            <p:ph type="title"/>
          </p:nvPr>
        </p:nvSpPr>
        <p:spPr/>
        <p:txBody>
          <a:bodyPr/>
          <a:lstStyle/>
          <a:p>
            <a:r>
              <a:rPr lang="en-US" i="1" dirty="0"/>
              <a:t>State v. Chavez Crispin</a:t>
            </a:r>
          </a:p>
        </p:txBody>
      </p:sp>
      <p:sp>
        <p:nvSpPr>
          <p:cNvPr id="3" name="Content Placeholder 2">
            <a:extLst>
              <a:ext uri="{FF2B5EF4-FFF2-40B4-BE49-F238E27FC236}">
                <a16:creationId xmlns:a16="http://schemas.microsoft.com/office/drawing/2014/main" id="{0409D183-4A2A-BCBD-165F-1AFD1C2BEB78}"/>
              </a:ext>
            </a:extLst>
          </p:cNvPr>
          <p:cNvSpPr>
            <a:spLocks noGrp="1"/>
          </p:cNvSpPr>
          <p:nvPr>
            <p:ph idx="1"/>
          </p:nvPr>
        </p:nvSpPr>
        <p:spPr>
          <a:xfrm>
            <a:off x="1158864" y="2017467"/>
            <a:ext cx="9779183" cy="3813062"/>
          </a:xfrm>
        </p:spPr>
        <p:txBody>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Testimony on plan B pill was relevant to consciousness of guilt and the act of penetration</a:t>
            </a:r>
          </a:p>
          <a:p>
            <a:pPr marL="457200" indent="-457200">
              <a:buFont typeface="Arial" panose="020B0604020202020204" pitchFamily="34" charset="0"/>
              <a:buChar char="•"/>
            </a:pPr>
            <a:r>
              <a:rPr lang="en-US" b="1" dirty="0">
                <a:solidFill>
                  <a:schemeClr val="accent1">
                    <a:lumMod val="75000"/>
                  </a:schemeClr>
                </a:solidFill>
              </a:rPr>
              <a:t>Under 11-403 the probative value of def showing up at victim’s middle school, the day after he had unprotected sex with her, and giving her a pill for “allergies” that she didn’t have was not outweighed by prejudice</a:t>
            </a:r>
          </a:p>
        </p:txBody>
      </p:sp>
    </p:spTree>
    <p:extLst>
      <p:ext uri="{BB962C8B-B14F-4D97-AF65-F5344CB8AC3E}">
        <p14:creationId xmlns:p14="http://schemas.microsoft.com/office/powerpoint/2010/main" val="9104731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2E05-A50A-0786-E3F8-06253C56813B}"/>
              </a:ext>
            </a:extLst>
          </p:cNvPr>
          <p:cNvSpPr>
            <a:spLocks noGrp="1"/>
          </p:cNvSpPr>
          <p:nvPr>
            <p:ph type="title"/>
          </p:nvPr>
        </p:nvSpPr>
        <p:spPr/>
        <p:txBody>
          <a:bodyPr/>
          <a:lstStyle/>
          <a:p>
            <a:r>
              <a:rPr lang="en-US" i="1" dirty="0"/>
              <a:t>State v. Lee</a:t>
            </a:r>
          </a:p>
        </p:txBody>
      </p:sp>
      <p:sp>
        <p:nvSpPr>
          <p:cNvPr id="3" name="Content Placeholder 2">
            <a:extLst>
              <a:ext uri="{FF2B5EF4-FFF2-40B4-BE49-F238E27FC236}">
                <a16:creationId xmlns:a16="http://schemas.microsoft.com/office/drawing/2014/main" id="{8CB2840D-7188-6EFE-F2B0-6267808B13E3}"/>
              </a:ext>
            </a:extLst>
          </p:cNvPr>
          <p:cNvSpPr>
            <a:spLocks noGrp="1"/>
          </p:cNvSpPr>
          <p:nvPr>
            <p:ph idx="1"/>
          </p:nvPr>
        </p:nvSpPr>
        <p:spPr>
          <a:xfrm>
            <a:off x="1158863" y="2017467"/>
            <a:ext cx="9779183" cy="4383333"/>
          </a:xfrm>
        </p:spPr>
        <p:txBody>
          <a:bodyPr>
            <a:normAutofit fontScale="92500" lnSpcReduction="2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first-degree CSCM on 12-year-old victim</a:t>
            </a:r>
          </a:p>
          <a:p>
            <a:pPr marL="457200" indent="-457200">
              <a:buFont typeface="Arial" panose="020B0604020202020204" pitchFamily="34" charset="0"/>
              <a:buChar char="•"/>
            </a:pPr>
            <a:r>
              <a:rPr lang="en-US" b="1" dirty="0">
                <a:solidFill>
                  <a:schemeClr val="accent1">
                    <a:lumMod val="75000"/>
                  </a:schemeClr>
                </a:solidFill>
              </a:rPr>
              <a:t>Victim testified that def came into her bedroom, put his hand down her pants and touched her vagina – happened in 2015</a:t>
            </a:r>
          </a:p>
          <a:p>
            <a:pPr marL="457200" indent="-457200">
              <a:buFont typeface="Arial" panose="020B0604020202020204" pitchFamily="34" charset="0"/>
              <a:buChar char="•"/>
            </a:pPr>
            <a:r>
              <a:rPr lang="en-US" b="1" dirty="0">
                <a:solidFill>
                  <a:schemeClr val="accent1">
                    <a:lumMod val="75000"/>
                  </a:schemeClr>
                </a:solidFill>
              </a:rPr>
              <a:t>Mother saw them and called 911, saying she caught def “red-handed” and that he was “touching her in the crotch”</a:t>
            </a:r>
          </a:p>
          <a:p>
            <a:pPr marL="457200" indent="-457200">
              <a:buFont typeface="Arial" panose="020B0604020202020204" pitchFamily="34" charset="0"/>
              <a:buChar char="•"/>
            </a:pPr>
            <a:r>
              <a:rPr lang="en-US" b="1" dirty="0">
                <a:solidFill>
                  <a:schemeClr val="accent1">
                    <a:lumMod val="75000"/>
                  </a:schemeClr>
                </a:solidFill>
              </a:rPr>
              <a:t>Case was closed for some reason and then reopened – Mother now was saying Victim lied </a:t>
            </a:r>
          </a:p>
          <a:p>
            <a:pPr marL="457200" indent="-457200">
              <a:buFont typeface="Arial" panose="020B0604020202020204" pitchFamily="34" charset="0"/>
              <a:buChar char="•"/>
            </a:pPr>
            <a:r>
              <a:rPr lang="en-US" b="1" dirty="0">
                <a:solidFill>
                  <a:schemeClr val="accent1">
                    <a:lumMod val="75000"/>
                  </a:schemeClr>
                </a:solidFill>
              </a:rPr>
              <a:t>At trial, Mother testified that she saw Def “licking” Victim’s lower abdomen, that she wasn’t sure why she called 911 but probably because of her own childhood sexual trauma, and that Victim later told her she was lying and wanted to get Def into trouble</a:t>
            </a: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1580725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6E6F-A34E-0143-7F29-4DC9C9DCF16A}"/>
              </a:ext>
            </a:extLst>
          </p:cNvPr>
          <p:cNvSpPr>
            <a:spLocks noGrp="1"/>
          </p:cNvSpPr>
          <p:nvPr>
            <p:ph type="title"/>
          </p:nvPr>
        </p:nvSpPr>
        <p:spPr/>
        <p:txBody>
          <a:bodyPr/>
          <a:lstStyle/>
          <a:p>
            <a:r>
              <a:rPr lang="en-US" i="1" dirty="0"/>
              <a:t>State v. Lee</a:t>
            </a:r>
          </a:p>
        </p:txBody>
      </p:sp>
      <p:sp>
        <p:nvSpPr>
          <p:cNvPr id="3" name="Content Placeholder 2">
            <a:extLst>
              <a:ext uri="{FF2B5EF4-FFF2-40B4-BE49-F238E27FC236}">
                <a16:creationId xmlns:a16="http://schemas.microsoft.com/office/drawing/2014/main" id="{2C4BE7EC-E2A1-9D57-8B4D-F525DFCC6441}"/>
              </a:ext>
            </a:extLst>
          </p:cNvPr>
          <p:cNvSpPr>
            <a:spLocks noGrp="1"/>
          </p:cNvSpPr>
          <p:nvPr>
            <p:ph idx="1"/>
          </p:nvPr>
        </p:nvSpPr>
        <p:spPr>
          <a:xfrm>
            <a:off x="1158864" y="2017467"/>
            <a:ext cx="9779183" cy="4007413"/>
          </a:xfrm>
        </p:spPr>
        <p:txBody>
          <a:bodyPr>
            <a:normAutofit fontScale="92500" lnSpcReduction="10000"/>
          </a:bodyPr>
          <a:lstStyle/>
          <a:p>
            <a:r>
              <a:rPr lang="en-US" b="1" dirty="0">
                <a:solidFill>
                  <a:schemeClr val="accent1">
                    <a:lumMod val="75000"/>
                  </a:schemeClr>
                </a:solidFill>
              </a:rPr>
              <a:t>FACTS (cont.)</a:t>
            </a:r>
          </a:p>
          <a:p>
            <a:pPr marL="457200" indent="-457200">
              <a:buFont typeface="Arial" panose="020B0604020202020204" pitchFamily="34" charset="0"/>
              <a:buChar char="•"/>
            </a:pPr>
            <a:r>
              <a:rPr lang="en-US" b="1" dirty="0">
                <a:solidFill>
                  <a:schemeClr val="accent1">
                    <a:lumMod val="75000"/>
                  </a:schemeClr>
                </a:solidFill>
              </a:rPr>
              <a:t>Def presented evidence that Victim recanted to a CYFD therapist</a:t>
            </a:r>
          </a:p>
          <a:p>
            <a:pPr marL="457200" indent="-457200">
              <a:buFont typeface="Arial" panose="020B0604020202020204" pitchFamily="34" charset="0"/>
              <a:buChar char="•"/>
            </a:pPr>
            <a:r>
              <a:rPr lang="en-US" b="1" dirty="0">
                <a:solidFill>
                  <a:schemeClr val="accent1">
                    <a:lumMod val="75000"/>
                  </a:schemeClr>
                </a:solidFill>
              </a:rPr>
              <a:t>Victim testified that she recanted because her mother was “consistently” telling her that nothing happened and that Def was just “touching my belly” but she now was able to “relive it in safe ways” and confirm that it </a:t>
            </a:r>
            <a:r>
              <a:rPr lang="en-US" b="1" i="1" dirty="0">
                <a:solidFill>
                  <a:schemeClr val="accent1">
                    <a:lumMod val="75000"/>
                  </a:schemeClr>
                </a:solidFill>
              </a:rPr>
              <a:t>did</a:t>
            </a:r>
            <a:r>
              <a:rPr lang="en-US" b="1" dirty="0">
                <a:solidFill>
                  <a:schemeClr val="accent1">
                    <a:lumMod val="75000"/>
                  </a:schemeClr>
                </a:solidFill>
              </a:rPr>
              <a:t> happen</a:t>
            </a:r>
          </a:p>
          <a:p>
            <a:pPr marL="457200" indent="-457200">
              <a:buFont typeface="Arial" panose="020B0604020202020204" pitchFamily="34" charset="0"/>
              <a:buChar char="•"/>
            </a:pPr>
            <a:r>
              <a:rPr lang="en-US" b="1" dirty="0">
                <a:solidFill>
                  <a:schemeClr val="accent1">
                    <a:lumMod val="75000"/>
                  </a:schemeClr>
                </a:solidFill>
              </a:rPr>
              <a:t>Expert testified that it is common for victims to recant if they lack a supportive caregiver who believes them and would “absolutely expect” a recantation in this situation in which Mother kept telling Victim it didn’t happen</a:t>
            </a:r>
          </a:p>
        </p:txBody>
      </p:sp>
    </p:spTree>
    <p:extLst>
      <p:ext uri="{BB962C8B-B14F-4D97-AF65-F5344CB8AC3E}">
        <p14:creationId xmlns:p14="http://schemas.microsoft.com/office/powerpoint/2010/main" val="36945381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C89E-63D6-BB88-3F07-F0B94DA19274}"/>
              </a:ext>
            </a:extLst>
          </p:cNvPr>
          <p:cNvSpPr>
            <a:spLocks noGrp="1"/>
          </p:cNvSpPr>
          <p:nvPr>
            <p:ph type="title"/>
          </p:nvPr>
        </p:nvSpPr>
        <p:spPr/>
        <p:txBody>
          <a:bodyPr/>
          <a:lstStyle/>
          <a:p>
            <a:r>
              <a:rPr lang="en-US" i="1" dirty="0"/>
              <a:t>State v. Lee</a:t>
            </a:r>
          </a:p>
        </p:txBody>
      </p:sp>
      <p:sp>
        <p:nvSpPr>
          <p:cNvPr id="3" name="Content Placeholder 2">
            <a:extLst>
              <a:ext uri="{FF2B5EF4-FFF2-40B4-BE49-F238E27FC236}">
                <a16:creationId xmlns:a16="http://schemas.microsoft.com/office/drawing/2014/main" id="{7045D10B-5A04-AD67-08A4-E606FDB08516}"/>
              </a:ext>
            </a:extLst>
          </p:cNvPr>
          <p:cNvSpPr>
            <a:spLocks noGrp="1"/>
          </p:cNvSpPr>
          <p:nvPr>
            <p:ph idx="1"/>
          </p:nvPr>
        </p:nvSpPr>
        <p:spPr/>
        <p:txBody>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Sufficient evidence supported the conviction; Victim’s testimony alone would be enough but also had evidence of the 911 call from Mother</a:t>
            </a:r>
          </a:p>
          <a:p>
            <a:pPr marL="457200" indent="-457200">
              <a:buFont typeface="Arial" panose="020B0604020202020204" pitchFamily="34" charset="0"/>
              <a:buChar char="•"/>
            </a:pPr>
            <a:r>
              <a:rPr lang="en-US" b="1" dirty="0">
                <a:solidFill>
                  <a:schemeClr val="accent1">
                    <a:lumMod val="75000"/>
                  </a:schemeClr>
                </a:solidFill>
              </a:rPr>
              <a:t>Def also claimed Victim suffered from a “mental illness” but never challenged her competency </a:t>
            </a:r>
          </a:p>
        </p:txBody>
      </p:sp>
    </p:spTree>
    <p:extLst>
      <p:ext uri="{BB962C8B-B14F-4D97-AF65-F5344CB8AC3E}">
        <p14:creationId xmlns:p14="http://schemas.microsoft.com/office/powerpoint/2010/main" val="4648818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8DD3-4CF7-2113-F754-CF4B7743FB64}"/>
              </a:ext>
            </a:extLst>
          </p:cNvPr>
          <p:cNvSpPr>
            <a:spLocks noGrp="1"/>
          </p:cNvSpPr>
          <p:nvPr>
            <p:ph type="title"/>
          </p:nvPr>
        </p:nvSpPr>
        <p:spPr/>
        <p:txBody>
          <a:bodyPr/>
          <a:lstStyle/>
          <a:p>
            <a:r>
              <a:rPr lang="en-US" i="1" dirty="0"/>
              <a:t>State v. Lee</a:t>
            </a:r>
          </a:p>
        </p:txBody>
      </p:sp>
      <p:sp>
        <p:nvSpPr>
          <p:cNvPr id="3" name="Content Placeholder 2">
            <a:extLst>
              <a:ext uri="{FF2B5EF4-FFF2-40B4-BE49-F238E27FC236}">
                <a16:creationId xmlns:a16="http://schemas.microsoft.com/office/drawing/2014/main" id="{C2FF30F5-E8FB-DF66-A690-0A8D1BDA03B4}"/>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Great use of expert testimony in a difficult case!</a:t>
            </a:r>
          </a:p>
          <a:p>
            <a:pPr marL="457200" indent="-457200">
              <a:buFont typeface="Arial" panose="020B0604020202020204" pitchFamily="34" charset="0"/>
              <a:buChar char="•"/>
            </a:pPr>
            <a:r>
              <a:rPr lang="en-US" b="1" dirty="0">
                <a:solidFill>
                  <a:schemeClr val="accent1">
                    <a:lumMod val="75000"/>
                  </a:schemeClr>
                </a:solidFill>
              </a:rPr>
              <a:t>The expert isn’t named – case is from Las Cruces so let’s ask our friends in the Third!</a:t>
            </a:r>
          </a:p>
        </p:txBody>
      </p:sp>
    </p:spTree>
    <p:extLst>
      <p:ext uri="{BB962C8B-B14F-4D97-AF65-F5344CB8AC3E}">
        <p14:creationId xmlns:p14="http://schemas.microsoft.com/office/powerpoint/2010/main" val="225277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84F3-8F38-2D03-8146-6DF7230E07BF}"/>
              </a:ext>
            </a:extLst>
          </p:cNvPr>
          <p:cNvSpPr>
            <a:spLocks noGrp="1"/>
          </p:cNvSpPr>
          <p:nvPr>
            <p:ph type="title"/>
          </p:nvPr>
        </p:nvSpPr>
        <p:spPr/>
        <p:txBody>
          <a:bodyPr/>
          <a:lstStyle/>
          <a:p>
            <a:r>
              <a:rPr lang="en-US" i="1" dirty="0"/>
              <a:t>State v. Carson</a:t>
            </a:r>
          </a:p>
        </p:txBody>
      </p:sp>
      <p:sp>
        <p:nvSpPr>
          <p:cNvPr id="3" name="Content Placeholder 2">
            <a:extLst>
              <a:ext uri="{FF2B5EF4-FFF2-40B4-BE49-F238E27FC236}">
                <a16:creationId xmlns:a16="http://schemas.microsoft.com/office/drawing/2014/main" id="{D3F55571-A21A-9E4F-4913-E46E3C99B5C5}"/>
              </a:ext>
            </a:extLst>
          </p:cNvPr>
          <p:cNvSpPr>
            <a:spLocks noGrp="1"/>
          </p:cNvSpPr>
          <p:nvPr>
            <p:ph idx="1"/>
          </p:nvPr>
        </p:nvSpPr>
        <p:spPr>
          <a:xfrm>
            <a:off x="1158864" y="2017467"/>
            <a:ext cx="9779183" cy="3940881"/>
          </a:xfrm>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reckless child abuse with GBH on her three-month-old daughter</a:t>
            </a:r>
          </a:p>
          <a:p>
            <a:pPr marL="457200" indent="-457200">
              <a:buFont typeface="Arial" panose="020B0604020202020204" pitchFamily="34" charset="0"/>
              <a:buChar char="•"/>
            </a:pPr>
            <a:r>
              <a:rPr lang="en-US" b="1" dirty="0">
                <a:solidFill>
                  <a:schemeClr val="accent1">
                    <a:lumMod val="75000"/>
                  </a:schemeClr>
                </a:solidFill>
              </a:rPr>
              <a:t>Jury instructed it had to find that def “shook” the baby</a:t>
            </a:r>
          </a:p>
          <a:p>
            <a:pPr marL="457200" indent="-457200">
              <a:buFont typeface="Arial" panose="020B0604020202020204" pitchFamily="34" charset="0"/>
              <a:buChar char="•"/>
            </a:pPr>
            <a:r>
              <a:rPr lang="en-US" b="1" dirty="0">
                <a:solidFill>
                  <a:schemeClr val="accent1">
                    <a:lumMod val="75000"/>
                  </a:schemeClr>
                </a:solidFill>
              </a:rPr>
              <a:t>Def claims insufficient evidence because medical opinion alone is insufficient without corroborating evidence</a:t>
            </a:r>
          </a:p>
          <a:p>
            <a:endParaRPr lang="en-US" b="1" dirty="0">
              <a:solidFill>
                <a:schemeClr val="accent1">
                  <a:lumMod val="75000"/>
                </a:schemeClr>
              </a:solidFill>
            </a:endParaRPr>
          </a:p>
        </p:txBody>
      </p:sp>
    </p:spTree>
    <p:extLst>
      <p:ext uri="{BB962C8B-B14F-4D97-AF65-F5344CB8AC3E}">
        <p14:creationId xmlns:p14="http://schemas.microsoft.com/office/powerpoint/2010/main" val="37980329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E6A1-AF3B-52D1-8D81-6C3A25C7315E}"/>
              </a:ext>
            </a:extLst>
          </p:cNvPr>
          <p:cNvSpPr>
            <a:spLocks noGrp="1"/>
          </p:cNvSpPr>
          <p:nvPr>
            <p:ph type="title"/>
          </p:nvPr>
        </p:nvSpPr>
        <p:spPr/>
        <p:txBody>
          <a:bodyPr/>
          <a:lstStyle/>
          <a:p>
            <a:r>
              <a:rPr lang="en-US" i="1" dirty="0"/>
              <a:t>State v. Saldivar</a:t>
            </a:r>
          </a:p>
        </p:txBody>
      </p:sp>
      <p:sp>
        <p:nvSpPr>
          <p:cNvPr id="3" name="Content Placeholder 2">
            <a:extLst>
              <a:ext uri="{FF2B5EF4-FFF2-40B4-BE49-F238E27FC236}">
                <a16:creationId xmlns:a16="http://schemas.microsoft.com/office/drawing/2014/main" id="{2369453B-0B6E-3879-B4F8-EBBF08CCA00C}"/>
              </a:ext>
            </a:extLst>
          </p:cNvPr>
          <p:cNvSpPr>
            <a:spLocks noGrp="1"/>
          </p:cNvSpPr>
          <p:nvPr>
            <p:ph idx="1"/>
          </p:nvPr>
        </p:nvSpPr>
        <p:spPr>
          <a:xfrm>
            <a:off x="1158864" y="2017467"/>
            <a:ext cx="9779183" cy="4271573"/>
          </a:xfrm>
        </p:spPr>
        <p:txBody>
          <a:bodyPr>
            <a:normAutofit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CSPM in second degree, resulting in personal injury</a:t>
            </a:r>
          </a:p>
          <a:p>
            <a:pPr marL="457200" indent="-457200">
              <a:buFont typeface="Arial" panose="020B0604020202020204" pitchFamily="34" charset="0"/>
              <a:buChar char="•"/>
            </a:pPr>
            <a:r>
              <a:rPr lang="en-US" b="1" dirty="0">
                <a:solidFill>
                  <a:schemeClr val="accent1">
                    <a:lumMod val="75000"/>
                  </a:schemeClr>
                </a:solidFill>
              </a:rPr>
              <a:t>SANE testified that absence of observable injuries on the victim was “consistent” with the victim’s account of the assault on her anus and vagina</a:t>
            </a:r>
          </a:p>
          <a:p>
            <a:pPr marL="457200" indent="-457200">
              <a:buFont typeface="Arial" panose="020B0604020202020204" pitchFamily="34" charset="0"/>
              <a:buChar char="•"/>
            </a:pPr>
            <a:r>
              <a:rPr lang="en-US" b="1" dirty="0">
                <a:solidFill>
                  <a:schemeClr val="accent1">
                    <a:lumMod val="75000"/>
                  </a:schemeClr>
                </a:solidFill>
              </a:rPr>
              <a:t>Def claims that (1) this impermissibly bolstered the victim’s credibility (2) impermissibly relied upon areas outside the SANE’s expertise in “truth detection” and (3) was irrelevant</a:t>
            </a:r>
          </a:p>
        </p:txBody>
      </p:sp>
    </p:spTree>
    <p:extLst>
      <p:ext uri="{BB962C8B-B14F-4D97-AF65-F5344CB8AC3E}">
        <p14:creationId xmlns:p14="http://schemas.microsoft.com/office/powerpoint/2010/main" val="17157377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8018-A827-610C-3839-10A1B6F8EFC3}"/>
              </a:ext>
            </a:extLst>
          </p:cNvPr>
          <p:cNvSpPr>
            <a:spLocks noGrp="1"/>
          </p:cNvSpPr>
          <p:nvPr>
            <p:ph type="title"/>
          </p:nvPr>
        </p:nvSpPr>
        <p:spPr/>
        <p:txBody>
          <a:bodyPr/>
          <a:lstStyle/>
          <a:p>
            <a:r>
              <a:rPr lang="en-US" i="1" dirty="0"/>
              <a:t>State v. Saldivar</a:t>
            </a:r>
          </a:p>
        </p:txBody>
      </p:sp>
      <p:sp>
        <p:nvSpPr>
          <p:cNvPr id="3" name="Content Placeholder 2">
            <a:extLst>
              <a:ext uri="{FF2B5EF4-FFF2-40B4-BE49-F238E27FC236}">
                <a16:creationId xmlns:a16="http://schemas.microsoft.com/office/drawing/2014/main" id="{6BB0EEE1-D14E-BAE3-D298-32D44B34A162}"/>
              </a:ext>
            </a:extLst>
          </p:cNvPr>
          <p:cNvSpPr>
            <a:spLocks noGrp="1"/>
          </p:cNvSpPr>
          <p:nvPr>
            <p:ph idx="1"/>
          </p:nvPr>
        </p:nvSpPr>
        <p:spPr>
          <a:xfrm>
            <a:off x="1158864" y="2017467"/>
            <a:ext cx="9779183" cy="4206352"/>
          </a:xfrm>
        </p:spPr>
        <p:txBody>
          <a:bodyPr>
            <a:normAutofit fontScale="850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Affirmed.</a:t>
            </a:r>
          </a:p>
          <a:p>
            <a:pPr marL="457200" indent="-457200">
              <a:buFont typeface="Arial" panose="020B0604020202020204" pitchFamily="34" charset="0"/>
              <a:buChar char="•"/>
            </a:pPr>
            <a:r>
              <a:rPr lang="en-US" b="1" dirty="0">
                <a:solidFill>
                  <a:schemeClr val="accent1">
                    <a:lumMod val="75000"/>
                  </a:schemeClr>
                </a:solidFill>
              </a:rPr>
              <a:t>(1) SANE did not bolster victim’s credibility and did not say that the symptoms were caused by sexual abuse or that the victim was telling the truth – SANE also relied on her expertise, as well as the victim’s account, for her opinion</a:t>
            </a:r>
          </a:p>
          <a:p>
            <a:pPr marL="457200" indent="-457200">
              <a:buFont typeface="Arial" panose="020B0604020202020204" pitchFamily="34" charset="0"/>
              <a:buChar char="•"/>
            </a:pPr>
            <a:r>
              <a:rPr lang="en-US" b="1" dirty="0">
                <a:solidFill>
                  <a:schemeClr val="accent1">
                    <a:lumMod val="75000"/>
                  </a:schemeClr>
                </a:solidFill>
              </a:rPr>
              <a:t>(2) SANE didn’t testify as to “truth detection”</a:t>
            </a:r>
          </a:p>
          <a:p>
            <a:pPr marL="457200" indent="-457200">
              <a:buFont typeface="Arial" panose="020B0604020202020204" pitchFamily="34" charset="0"/>
              <a:buChar char="•"/>
            </a:pPr>
            <a:r>
              <a:rPr lang="en-US" b="1" dirty="0">
                <a:solidFill>
                  <a:schemeClr val="accent1">
                    <a:lumMod val="75000"/>
                  </a:schemeClr>
                </a:solidFill>
              </a:rPr>
              <a:t>(3) testimony was relevant to whether the assault occurred and whether it was consensual – “When a case hinges all but entirely on whom to believe, an expert’s interpretation of relevant physical evidence (or the lack of it) is the sort of neutral, disinterested testimony that may well tip the scales and sway the fact-finder.” </a:t>
            </a:r>
            <a:r>
              <a:rPr lang="en-US" b="1" i="1" dirty="0">
                <a:solidFill>
                  <a:schemeClr val="accent1">
                    <a:lumMod val="75000"/>
                  </a:schemeClr>
                </a:solidFill>
              </a:rPr>
              <a:t>State v. Schoonmaker</a:t>
            </a:r>
            <a:r>
              <a:rPr lang="en-US" b="1" dirty="0">
                <a:solidFill>
                  <a:schemeClr val="accent1">
                    <a:lumMod val="75000"/>
                  </a:schemeClr>
                </a:solidFill>
              </a:rPr>
              <a:t>, 2008-NMSC-010, ¶ 33</a:t>
            </a:r>
          </a:p>
        </p:txBody>
      </p:sp>
    </p:spTree>
    <p:extLst>
      <p:ext uri="{BB962C8B-B14F-4D97-AF65-F5344CB8AC3E}">
        <p14:creationId xmlns:p14="http://schemas.microsoft.com/office/powerpoint/2010/main" val="10622082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7EF9-2194-61A4-07BD-AEB85D6E501D}"/>
              </a:ext>
            </a:extLst>
          </p:cNvPr>
          <p:cNvSpPr>
            <a:spLocks noGrp="1"/>
          </p:cNvSpPr>
          <p:nvPr>
            <p:ph type="title"/>
          </p:nvPr>
        </p:nvSpPr>
        <p:spPr/>
        <p:txBody>
          <a:bodyPr/>
          <a:lstStyle/>
          <a:p>
            <a:r>
              <a:rPr lang="en-US" i="1" dirty="0"/>
              <a:t>State v. Saldivar</a:t>
            </a:r>
          </a:p>
        </p:txBody>
      </p:sp>
      <p:sp>
        <p:nvSpPr>
          <p:cNvPr id="3" name="Content Placeholder 2">
            <a:extLst>
              <a:ext uri="{FF2B5EF4-FFF2-40B4-BE49-F238E27FC236}">
                <a16:creationId xmlns:a16="http://schemas.microsoft.com/office/drawing/2014/main" id="{4852E84D-E0DF-D29C-5AD3-F85DFAC41D96}"/>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Absence of injury is relevant – keep this case in mind when you get a challenge on such evidence</a:t>
            </a:r>
          </a:p>
        </p:txBody>
      </p:sp>
    </p:spTree>
    <p:extLst>
      <p:ext uri="{BB962C8B-B14F-4D97-AF65-F5344CB8AC3E}">
        <p14:creationId xmlns:p14="http://schemas.microsoft.com/office/powerpoint/2010/main" val="2077662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72C3-5C8D-94F1-DBB6-AB85FDF838FC}"/>
              </a:ext>
            </a:extLst>
          </p:cNvPr>
          <p:cNvSpPr>
            <a:spLocks noGrp="1"/>
          </p:cNvSpPr>
          <p:nvPr>
            <p:ph type="title"/>
          </p:nvPr>
        </p:nvSpPr>
        <p:spPr/>
        <p:txBody>
          <a:bodyPr/>
          <a:lstStyle/>
          <a:p>
            <a:r>
              <a:rPr lang="en-US" i="1" dirty="0"/>
              <a:t>State v. Siegel</a:t>
            </a:r>
          </a:p>
        </p:txBody>
      </p:sp>
      <p:sp>
        <p:nvSpPr>
          <p:cNvPr id="3" name="Content Placeholder 2">
            <a:extLst>
              <a:ext uri="{FF2B5EF4-FFF2-40B4-BE49-F238E27FC236}">
                <a16:creationId xmlns:a16="http://schemas.microsoft.com/office/drawing/2014/main" id="{36A2D982-CEE1-D464-CE6F-B5376649E458}"/>
              </a:ext>
            </a:extLst>
          </p:cNvPr>
          <p:cNvSpPr>
            <a:spLocks noGrp="1"/>
          </p:cNvSpPr>
          <p:nvPr>
            <p:ph idx="1"/>
          </p:nvPr>
        </p:nvSpPr>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possession and distribution of CSAM</a:t>
            </a:r>
          </a:p>
          <a:p>
            <a:pPr marL="457200" indent="-457200">
              <a:buFont typeface="Arial" panose="020B0604020202020204" pitchFamily="34" charset="0"/>
              <a:buChar char="•"/>
            </a:pPr>
            <a:r>
              <a:rPr lang="en-US" b="1" dirty="0">
                <a:solidFill>
                  <a:schemeClr val="accent1">
                    <a:lumMod val="75000"/>
                  </a:schemeClr>
                </a:solidFill>
              </a:rPr>
              <a:t>17-year-old victim and Def were in a consensual sexual relationship</a:t>
            </a:r>
          </a:p>
          <a:p>
            <a:pPr marL="457200" indent="-457200">
              <a:buFont typeface="Arial" panose="020B0604020202020204" pitchFamily="34" charset="0"/>
              <a:buChar char="•"/>
            </a:pPr>
            <a:r>
              <a:rPr lang="en-US" b="1" dirty="0">
                <a:solidFill>
                  <a:schemeClr val="accent1">
                    <a:lumMod val="75000"/>
                  </a:schemeClr>
                </a:solidFill>
              </a:rPr>
              <a:t>Victim sent five nude photographs to def </a:t>
            </a:r>
          </a:p>
          <a:p>
            <a:pPr marL="457200" indent="-457200">
              <a:buFont typeface="Arial" panose="020B0604020202020204" pitchFamily="34" charset="0"/>
              <a:buChar char="•"/>
            </a:pPr>
            <a:r>
              <a:rPr lang="en-US" b="1" dirty="0">
                <a:solidFill>
                  <a:schemeClr val="accent1">
                    <a:lumMod val="75000"/>
                  </a:schemeClr>
                </a:solidFill>
              </a:rPr>
              <a:t>Def claimed the photographs were not “obscene” as required by statute</a:t>
            </a:r>
          </a:p>
          <a:p>
            <a:endParaRPr lang="en-US" b="1" dirty="0">
              <a:solidFill>
                <a:schemeClr val="accent1">
                  <a:lumMod val="75000"/>
                </a:schemeClr>
              </a:solidFill>
            </a:endParaRPr>
          </a:p>
        </p:txBody>
      </p:sp>
    </p:spTree>
    <p:extLst>
      <p:ext uri="{BB962C8B-B14F-4D97-AF65-F5344CB8AC3E}">
        <p14:creationId xmlns:p14="http://schemas.microsoft.com/office/powerpoint/2010/main" val="4794443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7EEB-F990-0732-83A7-6C1813C4C3B9}"/>
              </a:ext>
            </a:extLst>
          </p:cNvPr>
          <p:cNvSpPr>
            <a:spLocks noGrp="1"/>
          </p:cNvSpPr>
          <p:nvPr>
            <p:ph type="title"/>
          </p:nvPr>
        </p:nvSpPr>
        <p:spPr>
          <a:xfrm>
            <a:off x="1158865" y="-111988"/>
            <a:ext cx="9779182" cy="1892150"/>
          </a:xfrm>
        </p:spPr>
        <p:txBody>
          <a:bodyPr/>
          <a:lstStyle/>
          <a:p>
            <a:r>
              <a:rPr lang="en-US" i="1" dirty="0"/>
              <a:t>State v. Siegel</a:t>
            </a:r>
          </a:p>
        </p:txBody>
      </p:sp>
      <p:sp>
        <p:nvSpPr>
          <p:cNvPr id="3" name="Content Placeholder 2">
            <a:extLst>
              <a:ext uri="{FF2B5EF4-FFF2-40B4-BE49-F238E27FC236}">
                <a16:creationId xmlns:a16="http://schemas.microsoft.com/office/drawing/2014/main" id="{8386598C-D55D-6A29-8CF6-CEF9539ADAFF}"/>
              </a:ext>
            </a:extLst>
          </p:cNvPr>
          <p:cNvSpPr>
            <a:spLocks noGrp="1"/>
          </p:cNvSpPr>
          <p:nvPr>
            <p:ph idx="1"/>
          </p:nvPr>
        </p:nvSpPr>
        <p:spPr>
          <a:xfrm>
            <a:off x="1158865" y="1857982"/>
            <a:ext cx="9779182" cy="4562695"/>
          </a:xfrm>
        </p:spPr>
        <p:txBody>
          <a:bodyPr>
            <a:normAutofit fontScale="850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Affirmed.</a:t>
            </a:r>
          </a:p>
          <a:p>
            <a:pPr marL="457200" indent="-457200">
              <a:buFont typeface="Arial" panose="020B0604020202020204" pitchFamily="34" charset="0"/>
              <a:buChar char="•"/>
            </a:pPr>
            <a:r>
              <a:rPr lang="en-US" b="1" dirty="0">
                <a:solidFill>
                  <a:schemeClr val="accent1">
                    <a:lumMod val="75000"/>
                  </a:schemeClr>
                </a:solidFill>
              </a:rPr>
              <a:t>(1) lewd and sexually explicit exhibition (objective); (2) focus on the genitals or pubic area (dependent on image’s content) and (3) for the purpose of sexual stimulation (subjective)</a:t>
            </a:r>
          </a:p>
          <a:p>
            <a:pPr marL="457200" indent="-457200">
              <a:buFont typeface="Arial" panose="020B0604020202020204" pitchFamily="34" charset="0"/>
              <a:buChar char="•"/>
            </a:pPr>
            <a:r>
              <a:rPr lang="en-US" b="1" dirty="0">
                <a:solidFill>
                  <a:schemeClr val="accent1">
                    <a:lumMod val="75000"/>
                  </a:schemeClr>
                </a:solidFill>
              </a:rPr>
              <a:t>“Lewd” is evaluated according to the six factors in </a:t>
            </a:r>
            <a:r>
              <a:rPr lang="en-US" b="1" i="1" dirty="0">
                <a:solidFill>
                  <a:schemeClr val="accent1">
                    <a:lumMod val="75000"/>
                  </a:schemeClr>
                </a:solidFill>
              </a:rPr>
              <a:t>US v. Dost</a:t>
            </a:r>
            <a:r>
              <a:rPr lang="en-US" b="1" dirty="0">
                <a:solidFill>
                  <a:schemeClr val="accent1">
                    <a:lumMod val="75000"/>
                  </a:schemeClr>
                </a:solidFill>
              </a:rPr>
              <a:t>, 636 F.Supp. 828, 832 (S.D. Cal. 1986) including focus of the image, setting, attire, display “sexual coyness” etc.</a:t>
            </a:r>
          </a:p>
          <a:p>
            <a:pPr marL="457200" indent="-457200">
              <a:buFont typeface="Arial" panose="020B0604020202020204" pitchFamily="34" charset="0"/>
              <a:buChar char="•"/>
            </a:pPr>
            <a:r>
              <a:rPr lang="en-US" b="1" dirty="0">
                <a:solidFill>
                  <a:schemeClr val="accent1">
                    <a:lumMod val="75000"/>
                  </a:schemeClr>
                </a:solidFill>
              </a:rPr>
              <a:t>Evidence supported that def was in fact sexually stimulated by them and shared them with another and “a sexual conversation ensued”</a:t>
            </a:r>
          </a:p>
          <a:p>
            <a:pPr marL="457200" indent="-457200">
              <a:buFont typeface="Arial" panose="020B0604020202020204" pitchFamily="34" charset="0"/>
              <a:buChar char="•"/>
            </a:pPr>
            <a:r>
              <a:rPr lang="en-US" b="1" dirty="0">
                <a:solidFill>
                  <a:schemeClr val="accent1">
                    <a:lumMod val="75000"/>
                  </a:schemeClr>
                </a:solidFill>
              </a:rPr>
              <a:t>Images were also obscene – Court notes the purpose of the statute to “protect children from the harm that flows from trespasses against the child’s dignity when treated as a sexual object.”</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42802151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FAC1-E423-1F68-D7F0-55A145FC3DC9}"/>
              </a:ext>
            </a:extLst>
          </p:cNvPr>
          <p:cNvSpPr>
            <a:spLocks noGrp="1"/>
          </p:cNvSpPr>
          <p:nvPr>
            <p:ph type="title"/>
          </p:nvPr>
        </p:nvSpPr>
        <p:spPr/>
        <p:txBody>
          <a:bodyPr/>
          <a:lstStyle/>
          <a:p>
            <a:r>
              <a:rPr lang="en-US" i="1" dirty="0"/>
              <a:t>State v. Siegel</a:t>
            </a:r>
          </a:p>
        </p:txBody>
      </p:sp>
      <p:sp>
        <p:nvSpPr>
          <p:cNvPr id="3" name="Content Placeholder 2">
            <a:extLst>
              <a:ext uri="{FF2B5EF4-FFF2-40B4-BE49-F238E27FC236}">
                <a16:creationId xmlns:a16="http://schemas.microsoft.com/office/drawing/2014/main" id="{5BD1A69A-0419-C7A1-73D3-DFE5AE462C4E}"/>
              </a:ext>
            </a:extLst>
          </p:cNvPr>
          <p:cNvSpPr>
            <a:spLocks noGrp="1"/>
          </p:cNvSpPr>
          <p:nvPr>
            <p:ph idx="1"/>
          </p:nvPr>
        </p:nvSpPr>
        <p:spPr>
          <a:xfrm>
            <a:off x="1158864" y="2017467"/>
            <a:ext cx="9779183" cy="4461991"/>
          </a:xfrm>
        </p:spPr>
        <p:txBody>
          <a:bodyPr>
            <a:normAutofit fontScale="92500" lnSpcReduction="10000"/>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Not a common defense to CSAM but </a:t>
            </a:r>
            <a:r>
              <a:rPr lang="en-US" b="1" i="1" dirty="0">
                <a:solidFill>
                  <a:schemeClr val="accent1">
                    <a:lumMod val="75000"/>
                  </a:schemeClr>
                </a:solidFill>
              </a:rPr>
              <a:t>State v. Rendleman</a:t>
            </a:r>
            <a:r>
              <a:rPr lang="en-US" b="1" dirty="0">
                <a:solidFill>
                  <a:schemeClr val="accent1">
                    <a:lumMod val="75000"/>
                  </a:schemeClr>
                </a:solidFill>
              </a:rPr>
              <a:t>, 2003-NMCA-150 and </a:t>
            </a:r>
            <a:r>
              <a:rPr lang="en-US" b="1" i="1" dirty="0">
                <a:solidFill>
                  <a:schemeClr val="accent1">
                    <a:lumMod val="75000"/>
                  </a:schemeClr>
                </a:solidFill>
              </a:rPr>
              <a:t>State v. Myers</a:t>
            </a:r>
            <a:r>
              <a:rPr lang="en-US" b="1" dirty="0">
                <a:solidFill>
                  <a:schemeClr val="accent1">
                    <a:lumMod val="75000"/>
                  </a:schemeClr>
                </a:solidFill>
              </a:rPr>
              <a:t>, 2009-NMSC-016 are the cases to consult if it comes up</a:t>
            </a:r>
          </a:p>
          <a:p>
            <a:pPr marL="457200" indent="-457200">
              <a:buFont typeface="Arial" panose="020B0604020202020204" pitchFamily="34" charset="0"/>
              <a:buChar char="•"/>
            </a:pPr>
            <a:r>
              <a:rPr lang="en-US" b="1" i="1" dirty="0">
                <a:solidFill>
                  <a:schemeClr val="accent1">
                    <a:lumMod val="75000"/>
                  </a:schemeClr>
                </a:solidFill>
              </a:rPr>
              <a:t>Rendleman </a:t>
            </a:r>
            <a:r>
              <a:rPr lang="en-US" b="1" dirty="0">
                <a:solidFill>
                  <a:schemeClr val="accent1">
                    <a:lumMod val="75000"/>
                  </a:schemeClr>
                </a:solidFill>
              </a:rPr>
              <a:t>was more egregious (photographs of 12-year-old girl) but they were found not to be obscene and rather artistic</a:t>
            </a:r>
          </a:p>
          <a:p>
            <a:pPr marL="457200" indent="-457200">
              <a:buFont typeface="Arial" panose="020B0604020202020204" pitchFamily="34" charset="0"/>
              <a:buChar char="•"/>
            </a:pPr>
            <a:r>
              <a:rPr lang="en-US" b="1" i="1" dirty="0">
                <a:solidFill>
                  <a:schemeClr val="accent1">
                    <a:lumMod val="75000"/>
                  </a:schemeClr>
                </a:solidFill>
              </a:rPr>
              <a:t>Myers</a:t>
            </a:r>
            <a:r>
              <a:rPr lang="en-US" b="1" dirty="0">
                <a:solidFill>
                  <a:schemeClr val="accent1">
                    <a:lumMod val="75000"/>
                  </a:schemeClr>
                </a:solidFill>
              </a:rPr>
              <a:t> – State employee placed a camera in the women’s bathroom and two interns under 18 were included. Supreme Court upheld those convictions and found the images to be obscene.</a:t>
            </a:r>
            <a:endParaRPr lang="en-US" b="1" i="1" dirty="0">
              <a:solidFill>
                <a:schemeClr val="accent1">
                  <a:lumMod val="75000"/>
                </a:schemeClr>
              </a:solidFill>
            </a:endParaRPr>
          </a:p>
          <a:p>
            <a:pPr marL="457200" indent="-457200">
              <a:buFont typeface="Arial" panose="020B0604020202020204" pitchFamily="34" charset="0"/>
              <a:buChar char="•"/>
            </a:pPr>
            <a:r>
              <a:rPr lang="en-US" b="1" dirty="0">
                <a:solidFill>
                  <a:schemeClr val="accent1">
                    <a:lumMod val="75000"/>
                  </a:schemeClr>
                </a:solidFill>
              </a:rPr>
              <a:t>Here, the Court finds obscenity with little discussion, appropriately relying on the statute’s purpose</a:t>
            </a:r>
          </a:p>
        </p:txBody>
      </p:sp>
    </p:spTree>
    <p:extLst>
      <p:ext uri="{BB962C8B-B14F-4D97-AF65-F5344CB8AC3E}">
        <p14:creationId xmlns:p14="http://schemas.microsoft.com/office/powerpoint/2010/main" val="10341007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FD11-E70E-74E4-4C27-9539FC3149A2}"/>
              </a:ext>
            </a:extLst>
          </p:cNvPr>
          <p:cNvSpPr>
            <a:spLocks noGrp="1"/>
          </p:cNvSpPr>
          <p:nvPr>
            <p:ph type="title"/>
          </p:nvPr>
        </p:nvSpPr>
        <p:spPr/>
        <p:txBody>
          <a:bodyPr/>
          <a:lstStyle/>
          <a:p>
            <a:r>
              <a:rPr lang="en-US" i="1" dirty="0"/>
              <a:t>State v. Balding</a:t>
            </a:r>
          </a:p>
        </p:txBody>
      </p:sp>
      <p:sp>
        <p:nvSpPr>
          <p:cNvPr id="3" name="Content Placeholder 2">
            <a:extLst>
              <a:ext uri="{FF2B5EF4-FFF2-40B4-BE49-F238E27FC236}">
                <a16:creationId xmlns:a16="http://schemas.microsoft.com/office/drawing/2014/main" id="{BEC35B48-0293-EC78-85FF-5614A8EDCC87}"/>
              </a:ext>
            </a:extLst>
          </p:cNvPr>
          <p:cNvSpPr>
            <a:spLocks noGrp="1"/>
          </p:cNvSpPr>
          <p:nvPr>
            <p:ph idx="1"/>
          </p:nvPr>
        </p:nvSpPr>
        <p:spPr>
          <a:xfrm>
            <a:off x="1158864" y="2017467"/>
            <a:ext cx="9779183" cy="4196520"/>
          </a:xfrm>
        </p:spPr>
        <p:txBody>
          <a:bodyPr>
            <a:normAutofit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child solicitation by electronic communication device and one count of attempt to cause or permit child to engage in sexual exploitation</a:t>
            </a:r>
          </a:p>
          <a:p>
            <a:pPr marL="457200" indent="-457200">
              <a:buFont typeface="Arial" panose="020B0604020202020204" pitchFamily="34" charset="0"/>
              <a:buChar char="•"/>
            </a:pPr>
            <a:r>
              <a:rPr lang="en-US" b="1" dirty="0">
                <a:solidFill>
                  <a:schemeClr val="accent1">
                    <a:lumMod val="75000"/>
                  </a:schemeClr>
                </a:solidFill>
              </a:rPr>
              <a:t>Law enforcement set up a decoy and Def began a conversation through the Whisper post</a:t>
            </a:r>
          </a:p>
          <a:p>
            <a:pPr marL="457200" indent="-457200">
              <a:buFont typeface="Arial" panose="020B0604020202020204" pitchFamily="34" charset="0"/>
              <a:buChar char="•"/>
            </a:pPr>
            <a:r>
              <a:rPr lang="en-US" b="1" dirty="0">
                <a:solidFill>
                  <a:schemeClr val="accent1">
                    <a:lumMod val="75000"/>
                  </a:schemeClr>
                </a:solidFill>
              </a:rPr>
              <a:t>Decoy told def she was a 15-year-old girl and def said he didn’t mind, requested photos of her breasts and buttocks, and said he’d like to have sex with her and her friend</a:t>
            </a:r>
          </a:p>
          <a:p>
            <a:pPr marL="457200" indent="-457200">
              <a:buFont typeface="Arial" panose="020B0604020202020204" pitchFamily="34" charset="0"/>
              <a:buChar char="•"/>
            </a:pPr>
            <a:r>
              <a:rPr lang="en-US" b="1" dirty="0">
                <a:solidFill>
                  <a:schemeClr val="accent1">
                    <a:lumMod val="75000"/>
                  </a:schemeClr>
                </a:solidFill>
              </a:rPr>
              <a:t>Def then claimed entrapment</a:t>
            </a:r>
          </a:p>
        </p:txBody>
      </p:sp>
    </p:spTree>
    <p:extLst>
      <p:ext uri="{BB962C8B-B14F-4D97-AF65-F5344CB8AC3E}">
        <p14:creationId xmlns:p14="http://schemas.microsoft.com/office/powerpoint/2010/main" val="5047954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AA069-5EE8-BBE0-8F57-4764322CA03C}"/>
              </a:ext>
            </a:extLst>
          </p:cNvPr>
          <p:cNvSpPr>
            <a:spLocks noGrp="1"/>
          </p:cNvSpPr>
          <p:nvPr>
            <p:ph type="title"/>
          </p:nvPr>
        </p:nvSpPr>
        <p:spPr/>
        <p:txBody>
          <a:bodyPr/>
          <a:lstStyle/>
          <a:p>
            <a:r>
              <a:rPr lang="en-US" i="1" dirty="0"/>
              <a:t>State v. Balding</a:t>
            </a:r>
          </a:p>
        </p:txBody>
      </p:sp>
      <p:sp>
        <p:nvSpPr>
          <p:cNvPr id="3" name="Content Placeholder 2">
            <a:extLst>
              <a:ext uri="{FF2B5EF4-FFF2-40B4-BE49-F238E27FC236}">
                <a16:creationId xmlns:a16="http://schemas.microsoft.com/office/drawing/2014/main" id="{1C219B99-142C-D17E-5759-3F7A7B566FF0}"/>
              </a:ext>
            </a:extLst>
          </p:cNvPr>
          <p:cNvSpPr>
            <a:spLocks noGrp="1"/>
          </p:cNvSpPr>
          <p:nvPr>
            <p:ph idx="1"/>
          </p:nvPr>
        </p:nvSpPr>
        <p:spPr/>
        <p:txBody>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Convictions affirmed</a:t>
            </a:r>
          </a:p>
          <a:p>
            <a:pPr marL="457200" indent="-457200">
              <a:buFont typeface="Arial" panose="020B0604020202020204" pitchFamily="34" charset="0"/>
              <a:buChar char="•"/>
            </a:pPr>
            <a:r>
              <a:rPr lang="en-US" b="1" dirty="0">
                <a:solidFill>
                  <a:schemeClr val="accent1">
                    <a:lumMod val="75000"/>
                  </a:schemeClr>
                </a:solidFill>
              </a:rPr>
              <a:t>Evidence showed that def knew he was talking to a minor and there was no entrapment</a:t>
            </a:r>
          </a:p>
        </p:txBody>
      </p:sp>
    </p:spTree>
    <p:extLst>
      <p:ext uri="{BB962C8B-B14F-4D97-AF65-F5344CB8AC3E}">
        <p14:creationId xmlns:p14="http://schemas.microsoft.com/office/powerpoint/2010/main" val="27684538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F044-8A1D-BC02-7F8B-ECC1B47D0D9E}"/>
              </a:ext>
            </a:extLst>
          </p:cNvPr>
          <p:cNvSpPr>
            <a:spLocks noGrp="1"/>
          </p:cNvSpPr>
          <p:nvPr>
            <p:ph type="title"/>
          </p:nvPr>
        </p:nvSpPr>
        <p:spPr/>
        <p:txBody>
          <a:bodyPr/>
          <a:lstStyle/>
          <a:p>
            <a:r>
              <a:rPr lang="en-US" i="1" dirty="0"/>
              <a:t>State v. Montoya</a:t>
            </a:r>
          </a:p>
        </p:txBody>
      </p:sp>
      <p:sp>
        <p:nvSpPr>
          <p:cNvPr id="3" name="Content Placeholder 2">
            <a:extLst>
              <a:ext uri="{FF2B5EF4-FFF2-40B4-BE49-F238E27FC236}">
                <a16:creationId xmlns:a16="http://schemas.microsoft.com/office/drawing/2014/main" id="{2A0ED736-A148-8249-2CC2-2DF4E14D3CC1}"/>
              </a:ext>
            </a:extLst>
          </p:cNvPr>
          <p:cNvSpPr>
            <a:spLocks noGrp="1"/>
          </p:cNvSpPr>
          <p:nvPr>
            <p:ph idx="1"/>
          </p:nvPr>
        </p:nvSpPr>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multiple counts of CSPM and CSCM against the five-year-old victim who was nine years old when she testified</a:t>
            </a:r>
          </a:p>
          <a:p>
            <a:pPr marL="457200" indent="-457200">
              <a:buFont typeface="Arial" panose="020B0604020202020204" pitchFamily="34" charset="0"/>
              <a:buChar char="•"/>
            </a:pPr>
            <a:r>
              <a:rPr lang="en-US" b="1" dirty="0">
                <a:solidFill>
                  <a:schemeClr val="accent1">
                    <a:lumMod val="75000"/>
                  </a:schemeClr>
                </a:solidFill>
              </a:rPr>
              <a:t>Her Safehouse interview was admitted as a prior recorded recollection under Rule 11-803(5)</a:t>
            </a:r>
          </a:p>
        </p:txBody>
      </p:sp>
    </p:spTree>
    <p:extLst>
      <p:ext uri="{BB962C8B-B14F-4D97-AF65-F5344CB8AC3E}">
        <p14:creationId xmlns:p14="http://schemas.microsoft.com/office/powerpoint/2010/main" val="39970583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555C-AD2F-D5D3-2F2C-2FD272349B4A}"/>
              </a:ext>
            </a:extLst>
          </p:cNvPr>
          <p:cNvSpPr>
            <a:spLocks noGrp="1"/>
          </p:cNvSpPr>
          <p:nvPr>
            <p:ph type="title"/>
          </p:nvPr>
        </p:nvSpPr>
        <p:spPr/>
        <p:txBody>
          <a:bodyPr/>
          <a:lstStyle/>
          <a:p>
            <a:r>
              <a:rPr lang="en-US" i="1" dirty="0"/>
              <a:t>State v. Montoya</a:t>
            </a:r>
          </a:p>
        </p:txBody>
      </p:sp>
      <p:sp>
        <p:nvSpPr>
          <p:cNvPr id="3" name="Content Placeholder 2">
            <a:extLst>
              <a:ext uri="{FF2B5EF4-FFF2-40B4-BE49-F238E27FC236}">
                <a16:creationId xmlns:a16="http://schemas.microsoft.com/office/drawing/2014/main" id="{541EE3CB-E9EA-B24A-2AED-B9D2364D517E}"/>
              </a:ext>
            </a:extLst>
          </p:cNvPr>
          <p:cNvSpPr>
            <a:spLocks noGrp="1"/>
          </p:cNvSpPr>
          <p:nvPr>
            <p:ph idx="1"/>
          </p:nvPr>
        </p:nvSpPr>
        <p:spPr>
          <a:xfrm>
            <a:off x="1081548" y="2017467"/>
            <a:ext cx="9856499" cy="4383333"/>
          </a:xfrm>
        </p:spPr>
        <p:txBody>
          <a:bodyPr>
            <a:normAutofit fontScale="925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The State met the foundational requirements to admit the Safehouse interview through the victim’s testimony that (1) she watched her Safehouse interview in preparation for trial; (2) she remembered the interview and told the interviewer the truth; and (3) her memory was better on the day of the Safehouse interview than on the day of trial</a:t>
            </a:r>
          </a:p>
          <a:p>
            <a:pPr marL="457200" indent="-457200">
              <a:buFont typeface="Arial" panose="020B0604020202020204" pitchFamily="34" charset="0"/>
              <a:buChar char="•"/>
            </a:pPr>
            <a:r>
              <a:rPr lang="en-US" b="1" dirty="0">
                <a:solidFill>
                  <a:schemeClr val="accent1">
                    <a:lumMod val="75000"/>
                  </a:schemeClr>
                </a:solidFill>
              </a:rPr>
              <a:t>The Court reviewed the record and found that, contrary to def’s argument, her trial testimony revealed a “distinct deterioration” in her memory as to the events</a:t>
            </a:r>
          </a:p>
          <a:p>
            <a:pPr marL="457200" indent="-457200">
              <a:buFont typeface="Arial" panose="020B0604020202020204" pitchFamily="34" charset="0"/>
              <a:buChar char="•"/>
            </a:pPr>
            <a:r>
              <a:rPr lang="en-US" b="1" dirty="0">
                <a:solidFill>
                  <a:schemeClr val="accent1">
                    <a:lumMod val="75000"/>
                  </a:schemeClr>
                </a:solidFill>
              </a:rPr>
              <a:t>Court cited to </a:t>
            </a:r>
            <a:r>
              <a:rPr lang="en-US" b="1" i="1" dirty="0">
                <a:solidFill>
                  <a:schemeClr val="accent1">
                    <a:lumMod val="75000"/>
                  </a:schemeClr>
                </a:solidFill>
              </a:rPr>
              <a:t>State v. Lente</a:t>
            </a:r>
            <a:r>
              <a:rPr lang="en-US" b="1" dirty="0">
                <a:solidFill>
                  <a:schemeClr val="accent1">
                    <a:lumMod val="75000"/>
                  </a:schemeClr>
                </a:solidFill>
              </a:rPr>
              <a:t>, 2019-NMSC-020, and noted that “[e]ven an adult might have had difficulty testifying fully and accurately . . . About traumatic events, occurring repeatedly over a substantial period of time after such a long delay.” </a:t>
            </a:r>
          </a:p>
        </p:txBody>
      </p:sp>
    </p:spTree>
    <p:extLst>
      <p:ext uri="{BB962C8B-B14F-4D97-AF65-F5344CB8AC3E}">
        <p14:creationId xmlns:p14="http://schemas.microsoft.com/office/powerpoint/2010/main" val="334732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E2A3-2899-306E-E92C-99487E06A884}"/>
              </a:ext>
            </a:extLst>
          </p:cNvPr>
          <p:cNvSpPr>
            <a:spLocks noGrp="1"/>
          </p:cNvSpPr>
          <p:nvPr>
            <p:ph type="title"/>
          </p:nvPr>
        </p:nvSpPr>
        <p:spPr/>
        <p:txBody>
          <a:bodyPr/>
          <a:lstStyle/>
          <a:p>
            <a:r>
              <a:rPr lang="en-US" i="1" dirty="0"/>
              <a:t>State v. Carson</a:t>
            </a:r>
          </a:p>
        </p:txBody>
      </p:sp>
      <p:sp>
        <p:nvSpPr>
          <p:cNvPr id="3" name="Content Placeholder 2">
            <a:extLst>
              <a:ext uri="{FF2B5EF4-FFF2-40B4-BE49-F238E27FC236}">
                <a16:creationId xmlns:a16="http://schemas.microsoft.com/office/drawing/2014/main" id="{40B41AF3-7324-D47A-603C-399EEB5F5E88}"/>
              </a:ext>
            </a:extLst>
          </p:cNvPr>
          <p:cNvSpPr>
            <a:spLocks noGrp="1"/>
          </p:cNvSpPr>
          <p:nvPr>
            <p:ph idx="1"/>
          </p:nvPr>
        </p:nvSpPr>
        <p:spPr>
          <a:xfrm>
            <a:off x="1158864" y="2017467"/>
            <a:ext cx="9779183" cy="4422662"/>
          </a:xfrm>
        </p:spPr>
        <p:txBody>
          <a:bodyPr>
            <a:normAutofit fontScale="85000" lnSpcReduction="20000"/>
          </a:bodyPr>
          <a:lstStyle/>
          <a:p>
            <a:r>
              <a:rPr lang="en-US" b="1" dirty="0">
                <a:solidFill>
                  <a:schemeClr val="accent1">
                    <a:lumMod val="75000"/>
                  </a:schemeClr>
                </a:solidFill>
              </a:rPr>
              <a:t>FACTS (cont.)</a:t>
            </a:r>
          </a:p>
          <a:p>
            <a:pPr marL="457200" indent="-457200">
              <a:buFont typeface="Arial" panose="020B0604020202020204" pitchFamily="34" charset="0"/>
              <a:buChar char="•"/>
            </a:pPr>
            <a:r>
              <a:rPr lang="en-US" b="1" dirty="0">
                <a:solidFill>
                  <a:schemeClr val="accent1">
                    <a:lumMod val="75000"/>
                  </a:schemeClr>
                </a:solidFill>
              </a:rPr>
              <a:t>Four experts testified: </a:t>
            </a:r>
          </a:p>
          <a:p>
            <a:pPr marL="457200" indent="-457200">
              <a:buFont typeface="Arial" panose="020B0604020202020204" pitchFamily="34" charset="0"/>
              <a:buChar char="•"/>
            </a:pPr>
            <a:r>
              <a:rPr lang="en-US" b="1" dirty="0">
                <a:solidFill>
                  <a:schemeClr val="accent1">
                    <a:lumMod val="75000"/>
                  </a:schemeClr>
                </a:solidFill>
              </a:rPr>
              <a:t>(1) Dr. Botros, a pediatric neurosurgeon who performed a CT scan and MRI that revealed brain swelling caused by blood clots and testified that a short fall is “unlikely” to explain these findings </a:t>
            </a:r>
          </a:p>
          <a:p>
            <a:pPr marL="457200" indent="-457200">
              <a:buFont typeface="Arial" panose="020B0604020202020204" pitchFamily="34" charset="0"/>
              <a:buChar char="•"/>
            </a:pPr>
            <a:r>
              <a:rPr lang="en-US" b="1" dirty="0">
                <a:solidFill>
                  <a:schemeClr val="accent1">
                    <a:lumMod val="75000"/>
                  </a:schemeClr>
                </a:solidFill>
              </a:rPr>
              <a:t>(2) Dr. Lopez-Hernandez who treated the baby for seizures, a brain bleed, and cerebral edema in the PICU; </a:t>
            </a:r>
          </a:p>
          <a:p>
            <a:pPr marL="457200" indent="-457200">
              <a:buFont typeface="Arial" panose="020B0604020202020204" pitchFamily="34" charset="0"/>
              <a:buChar char="•"/>
            </a:pPr>
            <a:r>
              <a:rPr lang="en-US" b="1" dirty="0">
                <a:solidFill>
                  <a:schemeClr val="accent1">
                    <a:lumMod val="75000"/>
                  </a:schemeClr>
                </a:solidFill>
              </a:rPr>
              <a:t>(3) Dr. Das, a pediatric ophthalmologist, who found the baby had bilateral extensive retinal hemorrhages, a diagnosis consistent with abusive head trauma (AHT), formerly known as shaken baby syndrome and inconsistent with Def’s explanation</a:t>
            </a:r>
          </a:p>
          <a:p>
            <a:pPr marL="457200" indent="-457200">
              <a:buFont typeface="Arial" panose="020B0604020202020204" pitchFamily="34" charset="0"/>
              <a:buChar char="•"/>
            </a:pPr>
            <a:r>
              <a:rPr lang="en-US" b="1" dirty="0">
                <a:solidFill>
                  <a:schemeClr val="accent1">
                    <a:lumMod val="75000"/>
                  </a:schemeClr>
                </a:solidFill>
              </a:rPr>
              <a:t>(4) Dr. Strickler, a child abuse pediatrician, who reviewed the baby’s records (and spoke to def) and concluded that the injuries were caused by AHT</a:t>
            </a:r>
          </a:p>
        </p:txBody>
      </p:sp>
    </p:spTree>
    <p:extLst>
      <p:ext uri="{BB962C8B-B14F-4D97-AF65-F5344CB8AC3E}">
        <p14:creationId xmlns:p14="http://schemas.microsoft.com/office/powerpoint/2010/main" val="4655600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7B97-5A0B-9FFE-1ACB-BF249162DF55}"/>
              </a:ext>
            </a:extLst>
          </p:cNvPr>
          <p:cNvSpPr>
            <a:spLocks noGrp="1"/>
          </p:cNvSpPr>
          <p:nvPr>
            <p:ph type="title"/>
          </p:nvPr>
        </p:nvSpPr>
        <p:spPr/>
        <p:txBody>
          <a:bodyPr/>
          <a:lstStyle/>
          <a:p>
            <a:r>
              <a:rPr lang="en-US" i="1" dirty="0"/>
              <a:t>State v. Montoya</a:t>
            </a:r>
          </a:p>
        </p:txBody>
      </p:sp>
      <p:sp>
        <p:nvSpPr>
          <p:cNvPr id="3" name="Content Placeholder 2">
            <a:extLst>
              <a:ext uri="{FF2B5EF4-FFF2-40B4-BE49-F238E27FC236}">
                <a16:creationId xmlns:a16="http://schemas.microsoft.com/office/drawing/2014/main" id="{A9FB876E-F473-B5A1-28FD-3BA889423D22}"/>
              </a:ext>
            </a:extLst>
          </p:cNvPr>
          <p:cNvSpPr>
            <a:spLocks noGrp="1"/>
          </p:cNvSpPr>
          <p:nvPr>
            <p:ph idx="1"/>
          </p:nvPr>
        </p:nvSpPr>
        <p:spPr>
          <a:xfrm>
            <a:off x="1158864" y="2017467"/>
            <a:ext cx="9779183" cy="4049036"/>
          </a:xfrm>
        </p:spPr>
        <p:txBody>
          <a:bodyPr>
            <a:normAutofit fontScale="92500" lnSpcReduction="20000"/>
          </a:bodyPr>
          <a:lstStyle/>
          <a:p>
            <a:r>
              <a:rPr lang="en-US" b="1" dirty="0">
                <a:solidFill>
                  <a:schemeClr val="accent1">
                    <a:lumMod val="75000"/>
                  </a:schemeClr>
                </a:solidFill>
              </a:rPr>
              <a:t>HOLDING (cont.)</a:t>
            </a:r>
          </a:p>
          <a:p>
            <a:pPr marL="457200" indent="-457200">
              <a:buFont typeface="Arial" panose="020B0604020202020204" pitchFamily="34" charset="0"/>
              <a:buChar char="•"/>
            </a:pPr>
            <a:r>
              <a:rPr lang="en-US" b="1" dirty="0">
                <a:solidFill>
                  <a:schemeClr val="accent1">
                    <a:lumMod val="75000"/>
                  </a:schemeClr>
                </a:solidFill>
              </a:rPr>
              <a:t>Court also held that the State did not err in not attempting to refresh the victim’s recollection under Rule 11-612 – the statement can be admitted as long as the foundational requirements of Rule 11-803(5) are met</a:t>
            </a:r>
          </a:p>
          <a:p>
            <a:pPr marL="457200" indent="-457200">
              <a:buFont typeface="Arial" panose="020B0604020202020204" pitchFamily="34" charset="0"/>
              <a:buChar char="•"/>
            </a:pPr>
            <a:r>
              <a:rPr lang="en-US" b="1" dirty="0">
                <a:solidFill>
                  <a:schemeClr val="accent1">
                    <a:lumMod val="75000"/>
                  </a:schemeClr>
                </a:solidFill>
              </a:rPr>
              <a:t>Court also rejected 11-403 challenge that the Safehouse contained more detail – it was necessary to meet the </a:t>
            </a:r>
            <a:r>
              <a:rPr lang="en-US" b="1" i="1" dirty="0">
                <a:solidFill>
                  <a:schemeClr val="accent1">
                    <a:lumMod val="75000"/>
                  </a:schemeClr>
                </a:solidFill>
              </a:rPr>
              <a:t>Lente</a:t>
            </a:r>
            <a:r>
              <a:rPr lang="en-US" b="1" dirty="0">
                <a:solidFill>
                  <a:schemeClr val="accent1">
                    <a:lumMod val="75000"/>
                  </a:schemeClr>
                </a:solidFill>
              </a:rPr>
              <a:t> evidentiary standard that the child describe the actions in enough detail to differentiate them</a:t>
            </a:r>
          </a:p>
          <a:p>
            <a:pPr marL="457200" indent="-457200">
              <a:buFont typeface="Arial" panose="020B0604020202020204" pitchFamily="34" charset="0"/>
              <a:buChar char="•"/>
            </a:pPr>
            <a:r>
              <a:rPr lang="en-US" b="1" dirty="0">
                <a:solidFill>
                  <a:schemeClr val="accent1">
                    <a:lumMod val="75000"/>
                  </a:schemeClr>
                </a:solidFill>
              </a:rPr>
              <a:t>Court finally rejected 11-404(B) challenge in which the victim said def took nude photos of her and subjected her to anal intercourse – not addressed because not preserved</a:t>
            </a:r>
          </a:p>
        </p:txBody>
      </p:sp>
    </p:spTree>
    <p:extLst>
      <p:ext uri="{BB962C8B-B14F-4D97-AF65-F5344CB8AC3E}">
        <p14:creationId xmlns:p14="http://schemas.microsoft.com/office/powerpoint/2010/main" val="22208541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18AD-C147-017F-1708-9387AE910BE1}"/>
              </a:ext>
            </a:extLst>
          </p:cNvPr>
          <p:cNvSpPr>
            <a:spLocks noGrp="1"/>
          </p:cNvSpPr>
          <p:nvPr>
            <p:ph type="title"/>
          </p:nvPr>
        </p:nvSpPr>
        <p:spPr/>
        <p:txBody>
          <a:bodyPr/>
          <a:lstStyle/>
          <a:p>
            <a:r>
              <a:rPr lang="en-US" i="1" dirty="0"/>
              <a:t>State v. Montoya</a:t>
            </a:r>
          </a:p>
        </p:txBody>
      </p:sp>
      <p:sp>
        <p:nvSpPr>
          <p:cNvPr id="3" name="Content Placeholder 2">
            <a:extLst>
              <a:ext uri="{FF2B5EF4-FFF2-40B4-BE49-F238E27FC236}">
                <a16:creationId xmlns:a16="http://schemas.microsoft.com/office/drawing/2014/main" id="{0366EA32-1517-8F10-1165-EA981DF77362}"/>
              </a:ext>
            </a:extLst>
          </p:cNvPr>
          <p:cNvSpPr>
            <a:spLocks noGrp="1"/>
          </p:cNvSpPr>
          <p:nvPr>
            <p:ph idx="1"/>
          </p:nvPr>
        </p:nvSpPr>
        <p:spPr>
          <a:xfrm>
            <a:off x="1052052" y="2017467"/>
            <a:ext cx="9885995" cy="4108030"/>
          </a:xfrm>
        </p:spPr>
        <p:txBody>
          <a:bodyPr>
            <a:normAutofit/>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Some counts were lost due to an evidentiary challenge, but otherwise a great case in a “resident child molester” case</a:t>
            </a:r>
          </a:p>
          <a:p>
            <a:pPr marL="457200" indent="-457200">
              <a:buFont typeface="Arial" panose="020B0604020202020204" pitchFamily="34" charset="0"/>
              <a:buChar char="•"/>
            </a:pPr>
            <a:r>
              <a:rPr lang="en-US" b="1" dirty="0">
                <a:solidFill>
                  <a:schemeClr val="accent1">
                    <a:lumMod val="75000"/>
                  </a:schemeClr>
                </a:solidFill>
              </a:rPr>
              <a:t>Court of Appeals sets out how to introduce a Safehouse as a prior recorded recollection and recognizes the difficulty that victims of such molesters face</a:t>
            </a:r>
          </a:p>
          <a:p>
            <a:pPr marL="457200" indent="-457200">
              <a:buFont typeface="Arial" panose="020B0604020202020204" pitchFamily="34" charset="0"/>
              <a:buChar char="•"/>
            </a:pPr>
            <a:r>
              <a:rPr lang="en-US" b="1" dirty="0">
                <a:solidFill>
                  <a:schemeClr val="accent1">
                    <a:lumMod val="75000"/>
                  </a:schemeClr>
                </a:solidFill>
              </a:rPr>
              <a:t>BUT, careful with 404(B) material. If the Safehouse contains additional uncharged conduct, consider redacting it.</a:t>
            </a:r>
          </a:p>
        </p:txBody>
      </p:sp>
    </p:spTree>
    <p:extLst>
      <p:ext uri="{BB962C8B-B14F-4D97-AF65-F5344CB8AC3E}">
        <p14:creationId xmlns:p14="http://schemas.microsoft.com/office/powerpoint/2010/main" val="14967360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2C64-EAEC-5233-3A24-CAA45152BCA5}"/>
              </a:ext>
            </a:extLst>
          </p:cNvPr>
          <p:cNvSpPr>
            <a:spLocks noGrp="1"/>
          </p:cNvSpPr>
          <p:nvPr>
            <p:ph type="title"/>
          </p:nvPr>
        </p:nvSpPr>
        <p:spPr/>
        <p:txBody>
          <a:bodyPr/>
          <a:lstStyle/>
          <a:p>
            <a:r>
              <a:rPr lang="en-US" dirty="0">
                <a:solidFill>
                  <a:schemeClr val="accent1">
                    <a:lumMod val="75000"/>
                  </a:schemeClr>
                </a:solidFill>
              </a:rPr>
              <a:t>Quote from </a:t>
            </a:r>
            <a:r>
              <a:rPr lang="en-US" i="1" dirty="0">
                <a:solidFill>
                  <a:schemeClr val="accent1">
                    <a:lumMod val="75000"/>
                  </a:schemeClr>
                </a:solidFill>
              </a:rPr>
              <a:t>Lente</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1A5683BE-FFA2-9FA9-7E70-30EA18C01BAB}"/>
              </a:ext>
            </a:extLst>
          </p:cNvPr>
          <p:cNvSpPr>
            <a:spLocks noGrp="1"/>
          </p:cNvSpPr>
          <p:nvPr>
            <p:ph idx="1"/>
          </p:nvPr>
        </p:nvSpPr>
        <p:spPr/>
        <p:txBody>
          <a:bodyPr/>
          <a:lstStyle/>
          <a:p>
            <a:r>
              <a:rPr lang="en-US" b="1" dirty="0"/>
              <a:t>“Moreover, Lente fails to acknowledge that [victim’s] inability to provide specific details about her abuse is, in part, a product of his own making. He sexually abused [victim] so frequently that the details of particular abuse are clouded in her mind. He created a circumstance and now complains of its existence. He seeks to transform his repeated violations of the criminal laws into a shield.”</a:t>
            </a:r>
          </a:p>
          <a:p>
            <a:r>
              <a:rPr lang="en-US" b="1" i="1" dirty="0"/>
              <a:t>State v. Lente</a:t>
            </a:r>
            <a:r>
              <a:rPr lang="en-US" b="1" dirty="0"/>
              <a:t>, 2019-NMSC-020, ¶ 77</a:t>
            </a:r>
            <a:endParaRPr lang="en-US" b="1" i="1" dirty="0"/>
          </a:p>
        </p:txBody>
      </p:sp>
    </p:spTree>
    <p:extLst>
      <p:ext uri="{BB962C8B-B14F-4D97-AF65-F5344CB8AC3E}">
        <p14:creationId xmlns:p14="http://schemas.microsoft.com/office/powerpoint/2010/main" val="2534060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2285-FF4B-173D-CA9E-3C0BB8197740}"/>
              </a:ext>
            </a:extLst>
          </p:cNvPr>
          <p:cNvSpPr>
            <a:spLocks noGrp="1"/>
          </p:cNvSpPr>
          <p:nvPr>
            <p:ph type="title"/>
          </p:nvPr>
        </p:nvSpPr>
        <p:spPr/>
        <p:txBody>
          <a:bodyPr/>
          <a:lstStyle/>
          <a:p>
            <a:r>
              <a:rPr lang="en-US" dirty="0">
                <a:solidFill>
                  <a:schemeClr val="accent1">
                    <a:lumMod val="75000"/>
                  </a:schemeClr>
                </a:solidFill>
              </a:rPr>
              <a:t>Fifth Amendment</a:t>
            </a:r>
          </a:p>
        </p:txBody>
      </p:sp>
      <p:sp>
        <p:nvSpPr>
          <p:cNvPr id="3" name="Content Placeholder 2">
            <a:extLst>
              <a:ext uri="{FF2B5EF4-FFF2-40B4-BE49-F238E27FC236}">
                <a16:creationId xmlns:a16="http://schemas.microsoft.com/office/drawing/2014/main" id="{1BF2067E-4736-C02A-86AB-BDCE628C63FC}"/>
              </a:ext>
            </a:extLst>
          </p:cNvPr>
          <p:cNvSpPr>
            <a:spLocks noGrp="1"/>
          </p:cNvSpPr>
          <p:nvPr>
            <p:ph idx="1"/>
          </p:nvPr>
        </p:nvSpPr>
        <p:spPr/>
        <p:txBody>
          <a:bodyPr/>
          <a:lstStyle/>
          <a:p>
            <a:r>
              <a:rPr lang="en-US" b="1" i="1" dirty="0"/>
              <a:t>State v. William Quintana-Doizaki</a:t>
            </a:r>
            <a:r>
              <a:rPr lang="en-US" b="1" dirty="0"/>
              <a:t>, A-1-CA-40937 (N.M. Ct. App. Nov. 6, 2024) (nonprecedential)</a:t>
            </a:r>
          </a:p>
          <a:p>
            <a:r>
              <a:rPr lang="en-US" b="1" i="1" dirty="0"/>
              <a:t>State v. Gerald Marcos Trujillo</a:t>
            </a:r>
            <a:r>
              <a:rPr lang="en-US" b="1" dirty="0"/>
              <a:t>, A-1-CA-41407 (N.M. Ct. App. Sep. 4, 2025) (nonprecedential)</a:t>
            </a:r>
            <a:endParaRPr lang="en-US" b="1" i="1" dirty="0"/>
          </a:p>
        </p:txBody>
      </p:sp>
    </p:spTree>
    <p:extLst>
      <p:ext uri="{BB962C8B-B14F-4D97-AF65-F5344CB8AC3E}">
        <p14:creationId xmlns:p14="http://schemas.microsoft.com/office/powerpoint/2010/main" val="26994436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51A9-9C02-A282-50C0-142B4B258885}"/>
              </a:ext>
            </a:extLst>
          </p:cNvPr>
          <p:cNvSpPr>
            <a:spLocks noGrp="1"/>
          </p:cNvSpPr>
          <p:nvPr>
            <p:ph type="title"/>
          </p:nvPr>
        </p:nvSpPr>
        <p:spPr/>
        <p:txBody>
          <a:bodyPr/>
          <a:lstStyle/>
          <a:p>
            <a:r>
              <a:rPr lang="en-US" i="1" dirty="0"/>
              <a:t>State v. Quintana-Doizaki</a:t>
            </a:r>
          </a:p>
        </p:txBody>
      </p:sp>
      <p:sp>
        <p:nvSpPr>
          <p:cNvPr id="3" name="Content Placeholder 2">
            <a:extLst>
              <a:ext uri="{FF2B5EF4-FFF2-40B4-BE49-F238E27FC236}">
                <a16:creationId xmlns:a16="http://schemas.microsoft.com/office/drawing/2014/main" id="{D8CAEA72-1C9D-306A-4164-E4BD14F089C0}"/>
              </a:ext>
            </a:extLst>
          </p:cNvPr>
          <p:cNvSpPr>
            <a:spLocks noGrp="1"/>
          </p:cNvSpPr>
          <p:nvPr>
            <p:ph idx="1"/>
          </p:nvPr>
        </p:nvSpPr>
        <p:spPr>
          <a:xfrm>
            <a:off x="1158864" y="2017467"/>
            <a:ext cx="9779183" cy="3832727"/>
          </a:xfrm>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multiple counts of CSPM and CSCM against two separate victims</a:t>
            </a:r>
          </a:p>
          <a:p>
            <a:pPr marL="457200" indent="-457200">
              <a:buFont typeface="Arial" panose="020B0604020202020204" pitchFamily="34" charset="0"/>
              <a:buChar char="•"/>
            </a:pPr>
            <a:r>
              <a:rPr lang="en-US" b="1" dirty="0">
                <a:solidFill>
                  <a:schemeClr val="accent1">
                    <a:lumMod val="75000"/>
                  </a:schemeClr>
                </a:solidFill>
              </a:rPr>
              <a:t>Def claimed the State improperly commented on his right to remain silent when it commented on his failure to attend a CYFD Family Centered Meeting (FCM)</a:t>
            </a:r>
          </a:p>
          <a:p>
            <a:pPr marL="457200" indent="-457200">
              <a:buFont typeface="Arial" panose="020B0604020202020204" pitchFamily="34" charset="0"/>
              <a:buChar char="•"/>
            </a:pPr>
            <a:r>
              <a:rPr lang="en-US" b="1" dirty="0">
                <a:solidFill>
                  <a:schemeClr val="accent1">
                    <a:lumMod val="75000"/>
                  </a:schemeClr>
                </a:solidFill>
              </a:rPr>
              <a:t>The prosecutor’s exact comment is not discussed</a:t>
            </a:r>
          </a:p>
        </p:txBody>
      </p:sp>
    </p:spTree>
    <p:extLst>
      <p:ext uri="{BB962C8B-B14F-4D97-AF65-F5344CB8AC3E}">
        <p14:creationId xmlns:p14="http://schemas.microsoft.com/office/powerpoint/2010/main" val="27192220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3946-CDD8-D116-C9B3-481A9069BBF6}"/>
              </a:ext>
            </a:extLst>
          </p:cNvPr>
          <p:cNvSpPr>
            <a:spLocks noGrp="1"/>
          </p:cNvSpPr>
          <p:nvPr>
            <p:ph type="title"/>
          </p:nvPr>
        </p:nvSpPr>
        <p:spPr/>
        <p:txBody>
          <a:bodyPr/>
          <a:lstStyle/>
          <a:p>
            <a:r>
              <a:rPr lang="en-US" i="1" dirty="0"/>
              <a:t>State v. Quintana-Doizaki</a:t>
            </a:r>
          </a:p>
        </p:txBody>
      </p:sp>
      <p:sp>
        <p:nvSpPr>
          <p:cNvPr id="3" name="Content Placeholder 2">
            <a:extLst>
              <a:ext uri="{FF2B5EF4-FFF2-40B4-BE49-F238E27FC236}">
                <a16:creationId xmlns:a16="http://schemas.microsoft.com/office/drawing/2014/main" id="{DBF72C70-8477-BF06-06F0-1A56B76B8C33}"/>
              </a:ext>
            </a:extLst>
          </p:cNvPr>
          <p:cNvSpPr>
            <a:spLocks noGrp="1"/>
          </p:cNvSpPr>
          <p:nvPr>
            <p:ph idx="1"/>
          </p:nvPr>
        </p:nvSpPr>
        <p:spPr>
          <a:xfrm>
            <a:off x="1158864" y="2017467"/>
            <a:ext cx="9779183" cy="3881888"/>
          </a:xfrm>
        </p:spPr>
        <p:txBody>
          <a:bodyPr>
            <a:normAutofit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Court doesn’t decide if the FCM is a proceeding to which the Fifth Amendment attaches because Def failed to invoke his Fifth Amendment right</a:t>
            </a:r>
          </a:p>
          <a:p>
            <a:pPr marL="457200" indent="-457200">
              <a:buFont typeface="Arial" panose="020B0604020202020204" pitchFamily="34" charset="0"/>
              <a:buChar char="•"/>
            </a:pPr>
            <a:r>
              <a:rPr lang="en-US" b="1" dirty="0">
                <a:solidFill>
                  <a:schemeClr val="accent1">
                    <a:lumMod val="75000"/>
                  </a:schemeClr>
                </a:solidFill>
              </a:rPr>
              <a:t>“Defendant used no words at all, he simply decided not to attend the FCM.”</a:t>
            </a:r>
          </a:p>
          <a:p>
            <a:pPr marL="457200" indent="-457200">
              <a:buFont typeface="Arial" panose="020B0604020202020204" pitchFamily="34" charset="0"/>
              <a:buChar char="•"/>
            </a:pPr>
            <a:r>
              <a:rPr lang="en-US" b="1" dirty="0">
                <a:solidFill>
                  <a:schemeClr val="accent1">
                    <a:lumMod val="75000"/>
                  </a:schemeClr>
                </a:solidFill>
              </a:rPr>
              <a:t>“We are left without any statement from which it could be reasonably understood that Def was invoking his right to remain silent.”</a:t>
            </a:r>
          </a:p>
        </p:txBody>
      </p:sp>
    </p:spTree>
    <p:extLst>
      <p:ext uri="{BB962C8B-B14F-4D97-AF65-F5344CB8AC3E}">
        <p14:creationId xmlns:p14="http://schemas.microsoft.com/office/powerpoint/2010/main" val="3361991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F249-7183-433C-4F3A-5A376DC20872}"/>
              </a:ext>
            </a:extLst>
          </p:cNvPr>
          <p:cNvSpPr>
            <a:spLocks noGrp="1"/>
          </p:cNvSpPr>
          <p:nvPr>
            <p:ph type="title"/>
          </p:nvPr>
        </p:nvSpPr>
        <p:spPr/>
        <p:txBody>
          <a:bodyPr/>
          <a:lstStyle/>
          <a:p>
            <a:r>
              <a:rPr lang="en-US" i="1" dirty="0"/>
              <a:t>State v. Quintana-Doizaki</a:t>
            </a:r>
          </a:p>
        </p:txBody>
      </p:sp>
      <p:sp>
        <p:nvSpPr>
          <p:cNvPr id="3" name="Content Placeholder 2">
            <a:extLst>
              <a:ext uri="{FF2B5EF4-FFF2-40B4-BE49-F238E27FC236}">
                <a16:creationId xmlns:a16="http://schemas.microsoft.com/office/drawing/2014/main" id="{34563478-81CD-2D02-3F46-3D601550D8FA}"/>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Remember the right has to be invoked by the Def; it doesn’t just arise on its own</a:t>
            </a:r>
          </a:p>
        </p:txBody>
      </p:sp>
    </p:spTree>
    <p:extLst>
      <p:ext uri="{BB962C8B-B14F-4D97-AF65-F5344CB8AC3E}">
        <p14:creationId xmlns:p14="http://schemas.microsoft.com/office/powerpoint/2010/main" val="27167600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2DDE-F41C-38D4-D924-51900C831076}"/>
              </a:ext>
            </a:extLst>
          </p:cNvPr>
          <p:cNvSpPr>
            <a:spLocks noGrp="1"/>
          </p:cNvSpPr>
          <p:nvPr>
            <p:ph type="title"/>
          </p:nvPr>
        </p:nvSpPr>
        <p:spPr/>
        <p:txBody>
          <a:bodyPr/>
          <a:lstStyle/>
          <a:p>
            <a:r>
              <a:rPr lang="en-US" i="1" dirty="0"/>
              <a:t>State v. Trujillo</a:t>
            </a:r>
          </a:p>
        </p:txBody>
      </p:sp>
      <p:sp>
        <p:nvSpPr>
          <p:cNvPr id="3" name="Content Placeholder 2">
            <a:extLst>
              <a:ext uri="{FF2B5EF4-FFF2-40B4-BE49-F238E27FC236}">
                <a16:creationId xmlns:a16="http://schemas.microsoft.com/office/drawing/2014/main" id="{ADFBA88F-E5ED-6D04-560F-31CB98FDCC63}"/>
              </a:ext>
            </a:extLst>
          </p:cNvPr>
          <p:cNvSpPr>
            <a:spLocks noGrp="1"/>
          </p:cNvSpPr>
          <p:nvPr>
            <p:ph idx="1"/>
          </p:nvPr>
        </p:nvSpPr>
        <p:spPr>
          <a:xfrm>
            <a:off x="1158864" y="2017467"/>
            <a:ext cx="9779183" cy="4442327"/>
          </a:xfrm>
        </p:spPr>
        <p:txBody>
          <a:bodyPr>
            <a:noAutofit/>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CSPM and CSCM</a:t>
            </a:r>
          </a:p>
          <a:p>
            <a:pPr marL="457200" indent="-457200">
              <a:buFont typeface="Arial" panose="020B0604020202020204" pitchFamily="34" charset="0"/>
              <a:buChar char="•"/>
            </a:pPr>
            <a:r>
              <a:rPr lang="en-US" b="1" dirty="0">
                <a:solidFill>
                  <a:schemeClr val="accent1">
                    <a:lumMod val="75000"/>
                  </a:schemeClr>
                </a:solidFill>
              </a:rPr>
              <a:t>Claimed his Fifth Amendment right to silence was violated by (1) questions to the victim’s mother about whether def ever made a statement to her and (2) questions to the investigating detective about def’s failure to make a statement before his arrest and (3) prosecutor’s statement in opening that “you heard defense counsel say [in voir dire] that this is the place where people who are not guilty come to say they’re not guilty.”</a:t>
            </a:r>
          </a:p>
        </p:txBody>
      </p:sp>
    </p:spTree>
    <p:extLst>
      <p:ext uri="{BB962C8B-B14F-4D97-AF65-F5344CB8AC3E}">
        <p14:creationId xmlns:p14="http://schemas.microsoft.com/office/powerpoint/2010/main" val="23944076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3651-C478-4722-B9D7-83E2FAAE5272}"/>
              </a:ext>
            </a:extLst>
          </p:cNvPr>
          <p:cNvSpPr>
            <a:spLocks noGrp="1"/>
          </p:cNvSpPr>
          <p:nvPr>
            <p:ph type="title"/>
          </p:nvPr>
        </p:nvSpPr>
        <p:spPr/>
        <p:txBody>
          <a:bodyPr/>
          <a:lstStyle/>
          <a:p>
            <a:r>
              <a:rPr lang="en-US" i="1" dirty="0"/>
              <a:t>State v. Trujillo</a:t>
            </a:r>
          </a:p>
        </p:txBody>
      </p:sp>
      <p:sp>
        <p:nvSpPr>
          <p:cNvPr id="3" name="Content Placeholder 2">
            <a:extLst>
              <a:ext uri="{FF2B5EF4-FFF2-40B4-BE49-F238E27FC236}">
                <a16:creationId xmlns:a16="http://schemas.microsoft.com/office/drawing/2014/main" id="{8EAD359C-F2BD-45B3-7391-EE6312255E68}"/>
              </a:ext>
            </a:extLst>
          </p:cNvPr>
          <p:cNvSpPr>
            <a:spLocks noGrp="1"/>
          </p:cNvSpPr>
          <p:nvPr>
            <p:ph idx="1"/>
          </p:nvPr>
        </p:nvSpPr>
        <p:spPr>
          <a:xfrm>
            <a:off x="1158864" y="2017467"/>
            <a:ext cx="9779183" cy="4383333"/>
          </a:xfrm>
        </p:spPr>
        <p:txBody>
          <a:bodyPr>
            <a:normAutofit/>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(1) State argued mother wasn’t law enforcement so Fifth Amendment didn’t apply. But questioning of such a witness can still be improper if it impinges on a def’s right to stay silent. But that didn’t happen here.</a:t>
            </a:r>
          </a:p>
          <a:p>
            <a:pPr marL="457200" indent="-457200">
              <a:buFont typeface="Arial" panose="020B0604020202020204" pitchFamily="34" charset="0"/>
              <a:buChar char="•"/>
            </a:pPr>
            <a:r>
              <a:rPr lang="en-US" b="1" dirty="0">
                <a:solidFill>
                  <a:schemeClr val="accent1">
                    <a:lumMod val="75000"/>
                  </a:schemeClr>
                </a:solidFill>
              </a:rPr>
              <a:t>(2) No evidence def invoked his right to stay silent; he just ignored the detective’s request for an interview. </a:t>
            </a:r>
          </a:p>
          <a:p>
            <a:pPr marL="457200" indent="-457200">
              <a:buFont typeface="Arial" panose="020B0604020202020204" pitchFamily="34" charset="0"/>
              <a:buChar char="•"/>
            </a:pPr>
            <a:r>
              <a:rPr lang="en-US" b="1" dirty="0">
                <a:solidFill>
                  <a:schemeClr val="accent1">
                    <a:lumMod val="75000"/>
                  </a:schemeClr>
                </a:solidFill>
              </a:rPr>
              <a:t>(3) Prosecutor’s comment went on to direct the jury to the State’s burden of proof and was only paraphrasing defense counsel’s earlier remarks</a:t>
            </a:r>
          </a:p>
        </p:txBody>
      </p:sp>
    </p:spTree>
    <p:extLst>
      <p:ext uri="{BB962C8B-B14F-4D97-AF65-F5344CB8AC3E}">
        <p14:creationId xmlns:p14="http://schemas.microsoft.com/office/powerpoint/2010/main" val="658903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08D7-BB99-55D9-0855-F76E0F1FD9B9}"/>
              </a:ext>
            </a:extLst>
          </p:cNvPr>
          <p:cNvSpPr>
            <a:spLocks noGrp="1"/>
          </p:cNvSpPr>
          <p:nvPr>
            <p:ph type="title"/>
          </p:nvPr>
        </p:nvSpPr>
        <p:spPr/>
        <p:txBody>
          <a:bodyPr/>
          <a:lstStyle/>
          <a:p>
            <a:r>
              <a:rPr lang="en-US" i="1" dirty="0"/>
              <a:t>State v. Trujillo</a:t>
            </a:r>
          </a:p>
        </p:txBody>
      </p:sp>
      <p:sp>
        <p:nvSpPr>
          <p:cNvPr id="3" name="Content Placeholder 2">
            <a:extLst>
              <a:ext uri="{FF2B5EF4-FFF2-40B4-BE49-F238E27FC236}">
                <a16:creationId xmlns:a16="http://schemas.microsoft.com/office/drawing/2014/main" id="{FDABDEC1-AE00-DEA8-E5BC-1F0556D4E426}"/>
              </a:ext>
            </a:extLst>
          </p:cNvPr>
          <p:cNvSpPr>
            <a:spLocks noGrp="1"/>
          </p:cNvSpPr>
          <p:nvPr>
            <p:ph idx="1"/>
          </p:nvPr>
        </p:nvSpPr>
        <p:spPr>
          <a:xfrm>
            <a:off x="1158864" y="2017467"/>
            <a:ext cx="9779183" cy="4609475"/>
          </a:xfrm>
        </p:spPr>
        <p:txBody>
          <a:bodyPr>
            <a:normAutofit fontScale="85000" lnSpcReduction="20000"/>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Fifth Amendment was reviewed only for fundamental error because no objections were made</a:t>
            </a:r>
          </a:p>
          <a:p>
            <a:pPr marL="457200" indent="-457200">
              <a:buFont typeface="Arial" panose="020B0604020202020204" pitchFamily="34" charset="0"/>
              <a:buChar char="•"/>
            </a:pPr>
            <a:r>
              <a:rPr lang="en-US" b="1" dirty="0">
                <a:solidFill>
                  <a:schemeClr val="accent1">
                    <a:lumMod val="75000"/>
                  </a:schemeClr>
                </a:solidFill>
              </a:rPr>
              <a:t>Opinion is unpublished and thin on the facts</a:t>
            </a:r>
          </a:p>
          <a:p>
            <a:pPr marL="457200" indent="-457200">
              <a:buFont typeface="Arial" panose="020B0604020202020204" pitchFamily="34" charset="0"/>
              <a:buChar char="•"/>
            </a:pPr>
            <a:r>
              <a:rPr lang="en-US" b="1" dirty="0">
                <a:solidFill>
                  <a:schemeClr val="accent1">
                    <a:lumMod val="75000"/>
                  </a:schemeClr>
                </a:solidFill>
              </a:rPr>
              <a:t>Judge Yohalem specially concurred, expressing concerns on allowing the State to comment on pre-arrest and pre-</a:t>
            </a:r>
            <a:r>
              <a:rPr lang="en-US" b="1" i="1" dirty="0">
                <a:solidFill>
                  <a:schemeClr val="accent1">
                    <a:lumMod val="75000"/>
                  </a:schemeClr>
                </a:solidFill>
              </a:rPr>
              <a:t>Miranda</a:t>
            </a:r>
            <a:r>
              <a:rPr lang="en-US" b="1" dirty="0">
                <a:solidFill>
                  <a:schemeClr val="accent1">
                    <a:lumMod val="75000"/>
                  </a:schemeClr>
                </a:solidFill>
              </a:rPr>
              <a:t> silence when a def does not affirmatively and explicitly invoke their right to remain silent. </a:t>
            </a:r>
          </a:p>
          <a:p>
            <a:pPr marL="457200" indent="-457200">
              <a:buFont typeface="Arial" panose="020B0604020202020204" pitchFamily="34" charset="0"/>
              <a:buChar char="•"/>
            </a:pPr>
            <a:r>
              <a:rPr lang="en-US" b="1" dirty="0">
                <a:solidFill>
                  <a:schemeClr val="accent1">
                    <a:lumMod val="75000"/>
                  </a:schemeClr>
                </a:solidFill>
              </a:rPr>
              <a:t>A def should not have the burden to affirmatively reach out to law enforcement – “the very entity that is trying to induce them to admit to a crime” and “announce they are invoking their Fifth Amendment right to remain silent.”</a:t>
            </a:r>
          </a:p>
          <a:p>
            <a:pPr marL="457200" indent="-457200">
              <a:buFont typeface="Arial" panose="020B0604020202020204" pitchFamily="34" charset="0"/>
              <a:buChar char="•"/>
            </a:pPr>
            <a:r>
              <a:rPr lang="en-US" b="1" u="sng" dirty="0">
                <a:solidFill>
                  <a:schemeClr val="accent1">
                    <a:lumMod val="75000"/>
                  </a:schemeClr>
                </a:solidFill>
              </a:rPr>
              <a:t>ALSO, held that a victim’s testimony alone can support a conviction and cited to those published cases</a:t>
            </a:r>
          </a:p>
        </p:txBody>
      </p:sp>
    </p:spTree>
    <p:extLst>
      <p:ext uri="{BB962C8B-B14F-4D97-AF65-F5344CB8AC3E}">
        <p14:creationId xmlns:p14="http://schemas.microsoft.com/office/powerpoint/2010/main" val="334805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BD4E-48D0-A898-8715-13C0AD337EC7}"/>
              </a:ext>
            </a:extLst>
          </p:cNvPr>
          <p:cNvSpPr>
            <a:spLocks noGrp="1"/>
          </p:cNvSpPr>
          <p:nvPr>
            <p:ph type="title"/>
          </p:nvPr>
        </p:nvSpPr>
        <p:spPr/>
        <p:txBody>
          <a:bodyPr/>
          <a:lstStyle/>
          <a:p>
            <a:r>
              <a:rPr lang="en-US" i="1" dirty="0"/>
              <a:t>State v. Carson</a:t>
            </a:r>
          </a:p>
        </p:txBody>
      </p:sp>
      <p:sp>
        <p:nvSpPr>
          <p:cNvPr id="3" name="Content Placeholder 2">
            <a:extLst>
              <a:ext uri="{FF2B5EF4-FFF2-40B4-BE49-F238E27FC236}">
                <a16:creationId xmlns:a16="http://schemas.microsoft.com/office/drawing/2014/main" id="{6530F2A7-3913-171E-AAC9-9D3F4B2294F9}"/>
              </a:ext>
            </a:extLst>
          </p:cNvPr>
          <p:cNvSpPr>
            <a:spLocks noGrp="1"/>
          </p:cNvSpPr>
          <p:nvPr>
            <p:ph idx="1"/>
          </p:nvPr>
        </p:nvSpPr>
        <p:spPr>
          <a:xfrm>
            <a:off x="1278193" y="2017466"/>
            <a:ext cx="9659853" cy="4840533"/>
          </a:xfrm>
        </p:spPr>
        <p:txBody>
          <a:bodyPr>
            <a:normAutofit fontScale="850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Sufficient evidence supported the conviction</a:t>
            </a:r>
          </a:p>
          <a:p>
            <a:pPr marL="457200" indent="-457200">
              <a:buFont typeface="Arial" panose="020B0604020202020204" pitchFamily="34" charset="0"/>
              <a:buChar char="•"/>
            </a:pPr>
            <a:r>
              <a:rPr lang="en-US" b="1" dirty="0">
                <a:solidFill>
                  <a:schemeClr val="accent1">
                    <a:lumMod val="75000"/>
                  </a:schemeClr>
                </a:solidFill>
              </a:rPr>
              <a:t>“Each doctor offered an opinion on causation to a reasonable degree of medical probability, with Dr. Strickler opining to a reasonable degree of medical probability that E.N.’s injuries were a result of AHT.”</a:t>
            </a:r>
          </a:p>
          <a:p>
            <a:pPr marL="457200" indent="-457200">
              <a:buFont typeface="Arial" panose="020B0604020202020204" pitchFamily="34" charset="0"/>
              <a:buChar char="•"/>
            </a:pPr>
            <a:r>
              <a:rPr lang="en-US" b="1" dirty="0">
                <a:solidFill>
                  <a:schemeClr val="accent1">
                    <a:lumMod val="75000"/>
                  </a:schemeClr>
                </a:solidFill>
              </a:rPr>
              <a:t>Each doctor also testified to their methodology and explained why a fall from the couch was unlikely to have caused the observed injuries</a:t>
            </a:r>
          </a:p>
          <a:p>
            <a:pPr marL="457200" indent="-457200">
              <a:buFont typeface="Arial" panose="020B0604020202020204" pitchFamily="34" charset="0"/>
              <a:buChar char="•"/>
            </a:pPr>
            <a:r>
              <a:rPr lang="en-US" b="1" dirty="0">
                <a:solidFill>
                  <a:schemeClr val="accent1">
                    <a:lumMod val="75000"/>
                  </a:schemeClr>
                </a:solidFill>
              </a:rPr>
              <a:t>Also, the Court affirmed the district court’s exclusion of the defense expert witness, Dr. Eunice Cordoba because (1) she was not an expert in pediatric medicine given her “absence of meaningful qualifications” (2) her testimony would not have assisted the jury because of her limited interactions with E.N. and Def 18 months after the injuries; and (3) her opinion that AHT was not the proper diagnosis had no reliable medical basis</a:t>
            </a:r>
          </a:p>
        </p:txBody>
      </p:sp>
    </p:spTree>
    <p:extLst>
      <p:ext uri="{BB962C8B-B14F-4D97-AF65-F5344CB8AC3E}">
        <p14:creationId xmlns:p14="http://schemas.microsoft.com/office/powerpoint/2010/main" val="32162539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75E5-7481-D581-4F72-B7E79E3C880D}"/>
              </a:ext>
            </a:extLst>
          </p:cNvPr>
          <p:cNvSpPr>
            <a:spLocks noGrp="1"/>
          </p:cNvSpPr>
          <p:nvPr>
            <p:ph type="title"/>
          </p:nvPr>
        </p:nvSpPr>
        <p:spPr/>
        <p:txBody>
          <a:bodyPr/>
          <a:lstStyle/>
          <a:p>
            <a:r>
              <a:rPr lang="en-US" dirty="0">
                <a:solidFill>
                  <a:schemeClr val="accent1">
                    <a:lumMod val="75000"/>
                  </a:schemeClr>
                </a:solidFill>
              </a:rPr>
              <a:t>Severance</a:t>
            </a:r>
          </a:p>
        </p:txBody>
      </p:sp>
      <p:pic>
        <p:nvPicPr>
          <p:cNvPr id="5" name="Content Placeholder 4" descr="A person with a computer in his head&#10;&#10;AI-generated content may be incorrect.">
            <a:extLst>
              <a:ext uri="{FF2B5EF4-FFF2-40B4-BE49-F238E27FC236}">
                <a16:creationId xmlns:a16="http://schemas.microsoft.com/office/drawing/2014/main" id="{5AD76CA3-7362-46D6-605E-487ABA46430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689083" y="2017713"/>
            <a:ext cx="2718583" cy="3367087"/>
          </a:xfrm>
        </p:spPr>
      </p:pic>
      <p:sp>
        <p:nvSpPr>
          <p:cNvPr id="6" name="TextBox 5">
            <a:extLst>
              <a:ext uri="{FF2B5EF4-FFF2-40B4-BE49-F238E27FC236}">
                <a16:creationId xmlns:a16="http://schemas.microsoft.com/office/drawing/2014/main" id="{E3AAA86C-AF74-5C2D-9DF2-AA75FE102B38}"/>
              </a:ext>
            </a:extLst>
          </p:cNvPr>
          <p:cNvSpPr txBox="1"/>
          <p:nvPr/>
        </p:nvSpPr>
        <p:spPr>
          <a:xfrm>
            <a:off x="4689083" y="5384800"/>
            <a:ext cx="2718583" cy="369332"/>
          </a:xfrm>
          <a:prstGeom prst="rect">
            <a:avLst/>
          </a:prstGeom>
          <a:noFill/>
        </p:spPr>
        <p:txBody>
          <a:bodyPr wrap="square" rtlCol="0">
            <a:spAutoFit/>
          </a:bodyPr>
          <a:lstStyle/>
          <a:p>
            <a:r>
              <a:rPr lang="en-US" sz="900" dirty="0">
                <a:hlinkClick r:id="rId3" tooltip="https://www.printables.com/model/905736-severance"/>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16108820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094C-63D0-220B-F8B2-82242C492BD7}"/>
              </a:ext>
            </a:extLst>
          </p:cNvPr>
          <p:cNvSpPr>
            <a:spLocks noGrp="1"/>
          </p:cNvSpPr>
          <p:nvPr>
            <p:ph type="title"/>
          </p:nvPr>
        </p:nvSpPr>
        <p:spPr/>
        <p:txBody>
          <a:bodyPr/>
          <a:lstStyle/>
          <a:p>
            <a:r>
              <a:rPr lang="en-US" i="1" dirty="0"/>
              <a:t>State v. Quintana-Doizaki</a:t>
            </a:r>
          </a:p>
        </p:txBody>
      </p:sp>
      <p:sp>
        <p:nvSpPr>
          <p:cNvPr id="3" name="Content Placeholder 2">
            <a:extLst>
              <a:ext uri="{FF2B5EF4-FFF2-40B4-BE49-F238E27FC236}">
                <a16:creationId xmlns:a16="http://schemas.microsoft.com/office/drawing/2014/main" id="{D0A14D68-BB36-B3AD-3EB1-19485729200C}"/>
              </a:ext>
            </a:extLst>
          </p:cNvPr>
          <p:cNvSpPr>
            <a:spLocks noGrp="1"/>
          </p:cNvSpPr>
          <p:nvPr>
            <p:ph idx="1"/>
          </p:nvPr>
        </p:nvSpPr>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Two separate victims, def’s adopted daughters, in CSCM and CSPM case</a:t>
            </a:r>
          </a:p>
          <a:p>
            <a:pPr marL="457200" indent="-457200">
              <a:buFont typeface="Arial" panose="020B0604020202020204" pitchFamily="34" charset="0"/>
              <a:buChar char="•"/>
            </a:pPr>
            <a:r>
              <a:rPr lang="en-US" b="1" dirty="0">
                <a:solidFill>
                  <a:schemeClr val="accent1">
                    <a:lumMod val="75000"/>
                  </a:schemeClr>
                </a:solidFill>
              </a:rPr>
              <a:t>District court refused to sever and both cases were tried together</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40167193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AAF8-EEE2-FCBF-3B5D-B0EFB14FC20B}"/>
              </a:ext>
            </a:extLst>
          </p:cNvPr>
          <p:cNvSpPr>
            <a:spLocks noGrp="1"/>
          </p:cNvSpPr>
          <p:nvPr>
            <p:ph type="title"/>
          </p:nvPr>
        </p:nvSpPr>
        <p:spPr/>
        <p:txBody>
          <a:bodyPr/>
          <a:lstStyle/>
          <a:p>
            <a:r>
              <a:rPr lang="en-US" sz="3600" i="1" dirty="0"/>
              <a:t>State v. Quintana-Doizaki</a:t>
            </a:r>
          </a:p>
        </p:txBody>
      </p:sp>
      <p:sp>
        <p:nvSpPr>
          <p:cNvPr id="3" name="Content Placeholder 2">
            <a:extLst>
              <a:ext uri="{FF2B5EF4-FFF2-40B4-BE49-F238E27FC236}">
                <a16:creationId xmlns:a16="http://schemas.microsoft.com/office/drawing/2014/main" id="{F2ACD20E-501A-0D7B-04A3-92A366C4C457}"/>
              </a:ext>
            </a:extLst>
          </p:cNvPr>
          <p:cNvSpPr>
            <a:spLocks noGrp="1"/>
          </p:cNvSpPr>
          <p:nvPr>
            <p:ph idx="1"/>
          </p:nvPr>
        </p:nvSpPr>
        <p:spPr>
          <a:xfrm>
            <a:off x="825911" y="1846436"/>
            <a:ext cx="10112138" cy="5104970"/>
          </a:xfrm>
        </p:spPr>
        <p:txBody>
          <a:bodyPr>
            <a:normAutofit fontScale="775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Test is whether there is prejudice to the def for failure to sever – would the evidence have been cross admissible in separate trials</a:t>
            </a:r>
          </a:p>
          <a:p>
            <a:pPr marL="457200" indent="-457200">
              <a:buFont typeface="Arial" panose="020B0604020202020204" pitchFamily="34" charset="0"/>
              <a:buChar char="•"/>
            </a:pPr>
            <a:r>
              <a:rPr lang="en-US" b="1" dirty="0">
                <a:solidFill>
                  <a:schemeClr val="accent1">
                    <a:lumMod val="75000"/>
                  </a:schemeClr>
                </a:solidFill>
              </a:rPr>
              <a:t>State claimed the evidence was admissible under Rule 404(B) as relevant to identity/</a:t>
            </a:r>
            <a:r>
              <a:rPr lang="en-US" b="1" i="1" dirty="0">
                <a:solidFill>
                  <a:schemeClr val="accent1">
                    <a:lumMod val="75000"/>
                  </a:schemeClr>
                </a:solidFill>
              </a:rPr>
              <a:t>modus operandi</a:t>
            </a:r>
            <a:endParaRPr lang="en-US" b="1" dirty="0">
              <a:solidFill>
                <a:schemeClr val="accent1">
                  <a:lumMod val="75000"/>
                </a:schemeClr>
              </a:solidFill>
            </a:endParaRPr>
          </a:p>
          <a:p>
            <a:pPr marL="457200" indent="-457200">
              <a:buFont typeface="Arial" panose="020B0604020202020204" pitchFamily="34" charset="0"/>
              <a:buChar char="•"/>
            </a:pPr>
            <a:r>
              <a:rPr lang="en-US" b="1" dirty="0">
                <a:solidFill>
                  <a:schemeClr val="accent1">
                    <a:lumMod val="75000"/>
                  </a:schemeClr>
                </a:solidFill>
              </a:rPr>
              <a:t>Court agreed identity was at issue because def claimed the victims had falsely accused the wrong person and agreed the crimes “demonstrate[d] a unique or distinct pattern easily attributable to Def.”</a:t>
            </a:r>
          </a:p>
          <a:p>
            <a:pPr marL="457200" indent="-457200">
              <a:buFont typeface="Arial" panose="020B0604020202020204" pitchFamily="34" charset="0"/>
              <a:buChar char="•"/>
            </a:pPr>
            <a:r>
              <a:rPr lang="en-US" b="1" dirty="0">
                <a:solidFill>
                  <a:schemeClr val="accent1">
                    <a:lumMod val="75000"/>
                  </a:schemeClr>
                </a:solidFill>
              </a:rPr>
              <a:t>These similar facts were: (1) both victims testified def had anal, oral, and vaginal sex with them regularly in their apartment; (2) this often happened when def’s wife was asleep; (3) def would make them rub his penis with their hands while he touched them; (4) they both had to witness def abusing the other one; (5) they both testified he sexually abused them simultaneously at least five times; and (6) def would ask them to get him a Pepsi, which was the signal the abuse was going to happen.</a:t>
            </a:r>
          </a:p>
          <a:p>
            <a:pPr marL="457200" indent="-457200">
              <a:buFont typeface="Arial" panose="020B0604020202020204" pitchFamily="34" charset="0"/>
              <a:buChar char="•"/>
            </a:pPr>
            <a:r>
              <a:rPr lang="en-US" b="1" dirty="0">
                <a:solidFill>
                  <a:schemeClr val="accent1">
                    <a:lumMod val="75000"/>
                  </a:schemeClr>
                </a:solidFill>
              </a:rPr>
              <a:t>Rule 11-403 was satisfied because this evidence was “highly probative” of unlawfulness where def denied acted with sexual intent and said he only “tickled” with parental affection</a:t>
            </a:r>
          </a:p>
        </p:txBody>
      </p:sp>
    </p:spTree>
    <p:extLst>
      <p:ext uri="{BB962C8B-B14F-4D97-AF65-F5344CB8AC3E}">
        <p14:creationId xmlns:p14="http://schemas.microsoft.com/office/powerpoint/2010/main" val="1057704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CA5D-EE49-500F-582E-0FA005EB0989}"/>
              </a:ext>
            </a:extLst>
          </p:cNvPr>
          <p:cNvSpPr>
            <a:spLocks noGrp="1"/>
          </p:cNvSpPr>
          <p:nvPr>
            <p:ph type="title"/>
          </p:nvPr>
        </p:nvSpPr>
        <p:spPr/>
        <p:txBody>
          <a:bodyPr/>
          <a:lstStyle/>
          <a:p>
            <a:r>
              <a:rPr lang="en-US" i="1" dirty="0"/>
              <a:t>State v. Quintana-Doizaki</a:t>
            </a:r>
          </a:p>
        </p:txBody>
      </p:sp>
      <p:sp>
        <p:nvSpPr>
          <p:cNvPr id="3" name="Content Placeholder 2">
            <a:extLst>
              <a:ext uri="{FF2B5EF4-FFF2-40B4-BE49-F238E27FC236}">
                <a16:creationId xmlns:a16="http://schemas.microsoft.com/office/drawing/2014/main" id="{C3A3BFB6-DF4D-C91C-7B15-D5467B654614}"/>
              </a:ext>
            </a:extLst>
          </p:cNvPr>
          <p:cNvSpPr>
            <a:spLocks noGrp="1"/>
          </p:cNvSpPr>
          <p:nvPr>
            <p:ph idx="1"/>
          </p:nvPr>
        </p:nvSpPr>
        <p:spPr>
          <a:xfrm>
            <a:off x="1158864" y="2017467"/>
            <a:ext cx="9779183" cy="3990043"/>
          </a:xfrm>
        </p:spPr>
        <p:txBody>
          <a:bodyPr>
            <a:normAutofit/>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The fact of def denying sexual intent is important; most similar cases also rely on this explicit denial of intent to allow 404(B) evidence because it shows the unlawfulness of the conduct</a:t>
            </a:r>
          </a:p>
          <a:p>
            <a:pPr marL="457200" indent="-457200">
              <a:buFont typeface="Arial" panose="020B0604020202020204" pitchFamily="34" charset="0"/>
              <a:buChar char="•"/>
            </a:pPr>
            <a:r>
              <a:rPr lang="en-US" b="1" dirty="0">
                <a:solidFill>
                  <a:schemeClr val="accent1">
                    <a:lumMod val="75000"/>
                  </a:schemeClr>
                </a:solidFill>
              </a:rPr>
              <a:t>But if the def had not put his intent at issue, not sure it would have been decided the same way</a:t>
            </a:r>
          </a:p>
          <a:p>
            <a:pPr marL="457200" indent="-457200">
              <a:buFont typeface="Arial" panose="020B0604020202020204" pitchFamily="34" charset="0"/>
              <a:buChar char="•"/>
            </a:pPr>
            <a:r>
              <a:rPr lang="en-US" b="1" dirty="0">
                <a:solidFill>
                  <a:schemeClr val="accent1">
                    <a:lumMod val="75000"/>
                  </a:schemeClr>
                </a:solidFill>
              </a:rPr>
              <a:t>Appellate courts are generally stingy in allowing trials with different victims of sexual assault</a:t>
            </a:r>
          </a:p>
        </p:txBody>
      </p:sp>
    </p:spTree>
    <p:extLst>
      <p:ext uri="{BB962C8B-B14F-4D97-AF65-F5344CB8AC3E}">
        <p14:creationId xmlns:p14="http://schemas.microsoft.com/office/powerpoint/2010/main" val="33796379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6A5F-28B3-6ECA-15FF-4EC707F601D6}"/>
              </a:ext>
            </a:extLst>
          </p:cNvPr>
          <p:cNvSpPr>
            <a:spLocks noGrp="1"/>
          </p:cNvSpPr>
          <p:nvPr>
            <p:ph type="title"/>
          </p:nvPr>
        </p:nvSpPr>
        <p:spPr/>
        <p:txBody>
          <a:bodyPr/>
          <a:lstStyle/>
          <a:p>
            <a:r>
              <a:rPr lang="en-US" dirty="0">
                <a:solidFill>
                  <a:schemeClr val="accent1">
                    <a:lumMod val="75000"/>
                  </a:schemeClr>
                </a:solidFill>
              </a:rPr>
              <a:t>Closing Argument</a:t>
            </a:r>
          </a:p>
        </p:txBody>
      </p:sp>
      <p:sp>
        <p:nvSpPr>
          <p:cNvPr id="3" name="Content Placeholder 2">
            <a:extLst>
              <a:ext uri="{FF2B5EF4-FFF2-40B4-BE49-F238E27FC236}">
                <a16:creationId xmlns:a16="http://schemas.microsoft.com/office/drawing/2014/main" id="{7E76E8EA-2A62-7F42-7988-02D1A6D5D107}"/>
              </a:ext>
            </a:extLst>
          </p:cNvPr>
          <p:cNvSpPr>
            <a:spLocks noGrp="1"/>
          </p:cNvSpPr>
          <p:nvPr>
            <p:ph idx="1"/>
          </p:nvPr>
        </p:nvSpPr>
        <p:spPr/>
        <p:txBody>
          <a:bodyPr/>
          <a:lstStyle/>
          <a:p>
            <a:r>
              <a:rPr lang="en-US" b="1" i="1" dirty="0"/>
              <a:t>State v. Jose Gonzalez-Lopez</a:t>
            </a:r>
            <a:r>
              <a:rPr lang="en-US" b="1" dirty="0"/>
              <a:t>, A-1-CA-40814 (N.M. Ct. App. Apr. 16, 2025) (nonprecedential)</a:t>
            </a:r>
            <a:endParaRPr lang="en-US" b="1" i="1" dirty="0"/>
          </a:p>
        </p:txBody>
      </p:sp>
    </p:spTree>
    <p:extLst>
      <p:ext uri="{BB962C8B-B14F-4D97-AF65-F5344CB8AC3E}">
        <p14:creationId xmlns:p14="http://schemas.microsoft.com/office/powerpoint/2010/main" val="15801594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37C1-3603-C645-AA34-BD907BB4B32B}"/>
              </a:ext>
            </a:extLst>
          </p:cNvPr>
          <p:cNvSpPr>
            <a:spLocks noGrp="1"/>
          </p:cNvSpPr>
          <p:nvPr>
            <p:ph type="title"/>
          </p:nvPr>
        </p:nvSpPr>
        <p:spPr/>
        <p:txBody>
          <a:bodyPr/>
          <a:lstStyle/>
          <a:p>
            <a:r>
              <a:rPr lang="en-US" i="1" dirty="0"/>
              <a:t>State v. Gonzalez-Lopez</a:t>
            </a:r>
          </a:p>
        </p:txBody>
      </p:sp>
      <p:sp>
        <p:nvSpPr>
          <p:cNvPr id="3" name="Content Placeholder 2">
            <a:extLst>
              <a:ext uri="{FF2B5EF4-FFF2-40B4-BE49-F238E27FC236}">
                <a16:creationId xmlns:a16="http://schemas.microsoft.com/office/drawing/2014/main" id="{6936D06E-C042-0765-00BC-BFFF1720EEF2}"/>
              </a:ext>
            </a:extLst>
          </p:cNvPr>
          <p:cNvSpPr>
            <a:spLocks noGrp="1"/>
          </p:cNvSpPr>
          <p:nvPr>
            <p:ph idx="1"/>
          </p:nvPr>
        </p:nvSpPr>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four counts of CSPM</a:t>
            </a:r>
          </a:p>
          <a:p>
            <a:pPr marL="457200" indent="-457200">
              <a:buFont typeface="Arial" panose="020B0604020202020204" pitchFamily="34" charset="0"/>
              <a:buChar char="•"/>
            </a:pPr>
            <a:r>
              <a:rPr lang="en-US" b="1" dirty="0">
                <a:solidFill>
                  <a:schemeClr val="accent1">
                    <a:lumMod val="75000"/>
                  </a:schemeClr>
                </a:solidFill>
              </a:rPr>
              <a:t>Def claims prosecutorial misconduct in closing argument</a:t>
            </a:r>
          </a:p>
        </p:txBody>
      </p:sp>
    </p:spTree>
    <p:extLst>
      <p:ext uri="{BB962C8B-B14F-4D97-AF65-F5344CB8AC3E}">
        <p14:creationId xmlns:p14="http://schemas.microsoft.com/office/powerpoint/2010/main" val="20537827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4E0B-B21B-15B9-98AB-0560236B8BB1}"/>
              </a:ext>
            </a:extLst>
          </p:cNvPr>
          <p:cNvSpPr>
            <a:spLocks noGrp="1"/>
          </p:cNvSpPr>
          <p:nvPr>
            <p:ph type="title"/>
          </p:nvPr>
        </p:nvSpPr>
        <p:spPr/>
        <p:txBody>
          <a:bodyPr/>
          <a:lstStyle/>
          <a:p>
            <a:r>
              <a:rPr lang="en-US" i="1" dirty="0"/>
              <a:t>State v. Gonzalez-Lopez</a:t>
            </a:r>
          </a:p>
        </p:txBody>
      </p:sp>
      <p:sp>
        <p:nvSpPr>
          <p:cNvPr id="3" name="Content Placeholder 2">
            <a:extLst>
              <a:ext uri="{FF2B5EF4-FFF2-40B4-BE49-F238E27FC236}">
                <a16:creationId xmlns:a16="http://schemas.microsoft.com/office/drawing/2014/main" id="{1CCF5FAC-B307-BFC5-7449-3DBDA8CD53D3}"/>
              </a:ext>
            </a:extLst>
          </p:cNvPr>
          <p:cNvSpPr>
            <a:spLocks noGrp="1"/>
          </p:cNvSpPr>
          <p:nvPr>
            <p:ph idx="1"/>
          </p:nvPr>
        </p:nvSpPr>
        <p:spPr/>
        <p:txBody>
          <a:bodyPr>
            <a:normAutofit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Convictions affirmed</a:t>
            </a:r>
          </a:p>
          <a:p>
            <a:pPr marL="457200" indent="-457200">
              <a:buFont typeface="Arial" panose="020B0604020202020204" pitchFamily="34" charset="0"/>
              <a:buChar char="•"/>
            </a:pPr>
            <a:r>
              <a:rPr lang="en-US" b="1" dirty="0">
                <a:solidFill>
                  <a:schemeClr val="accent1">
                    <a:lumMod val="75000"/>
                  </a:schemeClr>
                </a:solidFill>
              </a:rPr>
              <a:t>Court considers all the challenged statements in context </a:t>
            </a:r>
          </a:p>
          <a:p>
            <a:pPr marL="457200" indent="-457200">
              <a:buFont typeface="Arial" panose="020B0604020202020204" pitchFamily="34" charset="0"/>
              <a:buChar char="•"/>
            </a:pPr>
            <a:r>
              <a:rPr lang="en-US" b="1" dirty="0">
                <a:solidFill>
                  <a:schemeClr val="accent1">
                    <a:lumMod val="75000"/>
                  </a:schemeClr>
                </a:solidFill>
              </a:rPr>
              <a:t>(1) “She told you the truth” – didn’t vouch for the victim because it was in response to a challenge to the victim’s difficulty in recalling when the conduct occurred – more akin to “she gave you her version of events” than “I believe she was telling the truth.”</a:t>
            </a:r>
          </a:p>
        </p:txBody>
      </p:sp>
    </p:spTree>
    <p:extLst>
      <p:ext uri="{BB962C8B-B14F-4D97-AF65-F5344CB8AC3E}">
        <p14:creationId xmlns:p14="http://schemas.microsoft.com/office/powerpoint/2010/main" val="39934266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6D45-2761-8227-1F85-A54924DB8BEC}"/>
              </a:ext>
            </a:extLst>
          </p:cNvPr>
          <p:cNvSpPr>
            <a:spLocks noGrp="1"/>
          </p:cNvSpPr>
          <p:nvPr>
            <p:ph type="title"/>
          </p:nvPr>
        </p:nvSpPr>
        <p:spPr/>
        <p:txBody>
          <a:bodyPr/>
          <a:lstStyle/>
          <a:p>
            <a:r>
              <a:rPr lang="en-US" i="1" dirty="0"/>
              <a:t>State v. Gonzalez-Lopez</a:t>
            </a:r>
          </a:p>
        </p:txBody>
      </p:sp>
      <p:sp>
        <p:nvSpPr>
          <p:cNvPr id="3" name="Content Placeholder 2">
            <a:extLst>
              <a:ext uri="{FF2B5EF4-FFF2-40B4-BE49-F238E27FC236}">
                <a16:creationId xmlns:a16="http://schemas.microsoft.com/office/drawing/2014/main" id="{53133FA4-6A15-3C24-599A-7B28DB92F51D}"/>
              </a:ext>
            </a:extLst>
          </p:cNvPr>
          <p:cNvSpPr>
            <a:spLocks noGrp="1"/>
          </p:cNvSpPr>
          <p:nvPr>
            <p:ph idx="1"/>
          </p:nvPr>
        </p:nvSpPr>
        <p:spPr/>
        <p:txBody>
          <a:bodyPr/>
          <a:lstStyle/>
          <a:p>
            <a:r>
              <a:rPr lang="en-US" b="1" dirty="0">
                <a:solidFill>
                  <a:schemeClr val="accent1">
                    <a:lumMod val="75000"/>
                  </a:schemeClr>
                </a:solidFill>
              </a:rPr>
              <a:t>HOLDING (cont.)</a:t>
            </a:r>
          </a:p>
          <a:p>
            <a:pPr marL="457200" indent="-457200">
              <a:buFont typeface="Arial" panose="020B0604020202020204" pitchFamily="34" charset="0"/>
              <a:buChar char="•"/>
            </a:pPr>
            <a:r>
              <a:rPr lang="en-US" b="1" dirty="0">
                <a:solidFill>
                  <a:schemeClr val="accent1">
                    <a:lumMod val="75000"/>
                  </a:schemeClr>
                </a:solidFill>
              </a:rPr>
              <a:t>Victim “poured her heart out” and should “be commended” for reporting to law enforcement – also not vouching and instead constituting an “appeal to popular psychology, suggesting that . . . victims would not have endured the trauma . . . if they had not been driven in some sense by truth.”</a:t>
            </a:r>
          </a:p>
        </p:txBody>
      </p:sp>
    </p:spTree>
    <p:extLst>
      <p:ext uri="{BB962C8B-B14F-4D97-AF65-F5344CB8AC3E}">
        <p14:creationId xmlns:p14="http://schemas.microsoft.com/office/powerpoint/2010/main" val="32650213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C5D9-2767-CAB7-99C8-6DC69C985D7D}"/>
              </a:ext>
            </a:extLst>
          </p:cNvPr>
          <p:cNvSpPr>
            <a:spLocks noGrp="1"/>
          </p:cNvSpPr>
          <p:nvPr>
            <p:ph type="title"/>
          </p:nvPr>
        </p:nvSpPr>
        <p:spPr/>
        <p:txBody>
          <a:bodyPr/>
          <a:lstStyle/>
          <a:p>
            <a:r>
              <a:rPr lang="en-US" i="1" dirty="0"/>
              <a:t>State v. Gonzalez-Lopez</a:t>
            </a:r>
          </a:p>
        </p:txBody>
      </p:sp>
      <p:sp>
        <p:nvSpPr>
          <p:cNvPr id="3" name="Content Placeholder 2">
            <a:extLst>
              <a:ext uri="{FF2B5EF4-FFF2-40B4-BE49-F238E27FC236}">
                <a16:creationId xmlns:a16="http://schemas.microsoft.com/office/drawing/2014/main" id="{04DE170D-51D8-FC9F-CE29-887ADDBA4E48}"/>
              </a:ext>
            </a:extLst>
          </p:cNvPr>
          <p:cNvSpPr>
            <a:spLocks noGrp="1"/>
          </p:cNvSpPr>
          <p:nvPr>
            <p:ph idx="1"/>
          </p:nvPr>
        </p:nvSpPr>
        <p:spPr>
          <a:xfrm>
            <a:off x="1158864" y="2017467"/>
            <a:ext cx="9779183" cy="4186688"/>
          </a:xfrm>
        </p:spPr>
        <p:txBody>
          <a:bodyPr>
            <a:normAutofit fontScale="92500" lnSpcReduction="10000"/>
          </a:bodyPr>
          <a:lstStyle/>
          <a:p>
            <a:pPr marL="457200" indent="-457200">
              <a:buFont typeface="Arial" panose="020B0604020202020204" pitchFamily="34" charset="0"/>
              <a:buChar char="•"/>
            </a:pPr>
            <a:r>
              <a:rPr lang="en-US" b="1" dirty="0">
                <a:solidFill>
                  <a:schemeClr val="accent1">
                    <a:lumMod val="75000"/>
                  </a:schemeClr>
                </a:solidFill>
              </a:rPr>
              <a:t>Victim made a “cry for help” to law enforcement at the DA’s office who had a “duty” to help and “now that cry extends to you all, as members of the jury”</a:t>
            </a:r>
          </a:p>
          <a:p>
            <a:pPr marL="457200" indent="-457200">
              <a:buFont typeface="Arial" panose="020B0604020202020204" pitchFamily="34" charset="0"/>
              <a:buChar char="•"/>
            </a:pPr>
            <a:r>
              <a:rPr lang="en-US" b="1" dirty="0">
                <a:solidFill>
                  <a:schemeClr val="accent1">
                    <a:lumMod val="75000"/>
                  </a:schemeClr>
                </a:solidFill>
              </a:rPr>
              <a:t>OK because the prosecutor then immediately said that no one’s perception of the case matters except for the jury, as the judges of facts</a:t>
            </a:r>
          </a:p>
          <a:p>
            <a:pPr marL="457200" indent="-457200">
              <a:buFont typeface="Arial" panose="020B0604020202020204" pitchFamily="34" charset="0"/>
              <a:buChar char="•"/>
            </a:pPr>
            <a:r>
              <a:rPr lang="en-US" b="1" dirty="0">
                <a:solidFill>
                  <a:schemeClr val="accent1">
                    <a:lumMod val="75000"/>
                  </a:schemeClr>
                </a:solidFill>
              </a:rPr>
              <a:t>“You’re sitting in the presence of a child molester.” An objection was made and court told the jury to disregard the comment. Prosecutors cannot use “belittling or vituperative language” to inflame the jury but this was immediately corrected by the court</a:t>
            </a:r>
          </a:p>
        </p:txBody>
      </p:sp>
    </p:spTree>
    <p:extLst>
      <p:ext uri="{BB962C8B-B14F-4D97-AF65-F5344CB8AC3E}">
        <p14:creationId xmlns:p14="http://schemas.microsoft.com/office/powerpoint/2010/main" val="112196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B36D-B114-469E-1FBA-5C5F8A348CE5}"/>
              </a:ext>
            </a:extLst>
          </p:cNvPr>
          <p:cNvSpPr>
            <a:spLocks noGrp="1"/>
          </p:cNvSpPr>
          <p:nvPr>
            <p:ph type="title"/>
          </p:nvPr>
        </p:nvSpPr>
        <p:spPr/>
        <p:txBody>
          <a:bodyPr/>
          <a:lstStyle/>
          <a:p>
            <a:r>
              <a:rPr lang="en-US" i="1" dirty="0"/>
              <a:t>State v. Gonzalez-Lopez</a:t>
            </a:r>
          </a:p>
        </p:txBody>
      </p:sp>
      <p:sp>
        <p:nvSpPr>
          <p:cNvPr id="3" name="Content Placeholder 2">
            <a:extLst>
              <a:ext uri="{FF2B5EF4-FFF2-40B4-BE49-F238E27FC236}">
                <a16:creationId xmlns:a16="http://schemas.microsoft.com/office/drawing/2014/main" id="{5FCFF0F2-C6E5-E5BC-D317-E13AAA4ECACD}"/>
              </a:ext>
            </a:extLst>
          </p:cNvPr>
          <p:cNvSpPr>
            <a:spLocks noGrp="1"/>
          </p:cNvSpPr>
          <p:nvPr>
            <p:ph idx="1"/>
          </p:nvPr>
        </p:nvSpPr>
        <p:spPr/>
        <p:txBody>
          <a:bodyPr>
            <a:normAutofit fontScale="92500" lnSpcReduction="10000"/>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i="1" dirty="0">
                <a:solidFill>
                  <a:schemeClr val="accent1">
                    <a:lumMod val="75000"/>
                  </a:schemeClr>
                </a:solidFill>
              </a:rPr>
              <a:t>State v. Sosa</a:t>
            </a:r>
            <a:r>
              <a:rPr lang="en-US" b="1" dirty="0">
                <a:solidFill>
                  <a:schemeClr val="accent1">
                    <a:lumMod val="75000"/>
                  </a:schemeClr>
                </a:solidFill>
              </a:rPr>
              <a:t>, 2009-NMSC-056, is seminal case on closing argument for prosectors </a:t>
            </a:r>
          </a:p>
          <a:p>
            <a:pPr marL="457200" indent="-457200">
              <a:buFont typeface="Arial" panose="020B0604020202020204" pitchFamily="34" charset="0"/>
              <a:buChar char="•"/>
            </a:pPr>
            <a:r>
              <a:rPr lang="en-US" b="1" dirty="0">
                <a:solidFill>
                  <a:schemeClr val="accent1">
                    <a:lumMod val="75000"/>
                  </a:schemeClr>
                </a:solidFill>
              </a:rPr>
              <a:t>Court looks to whether the comment (1) invades a distinct constitutional protection (2) is brief and isolated and (3) was invited by the defense</a:t>
            </a:r>
          </a:p>
          <a:p>
            <a:pPr marL="457200" indent="-457200">
              <a:buFont typeface="Arial" panose="020B0604020202020204" pitchFamily="34" charset="0"/>
              <a:buChar char="•"/>
            </a:pPr>
            <a:r>
              <a:rPr lang="en-US" b="1" dirty="0">
                <a:solidFill>
                  <a:schemeClr val="accent1">
                    <a:lumMod val="75000"/>
                  </a:schemeClr>
                </a:solidFill>
              </a:rPr>
              <a:t>Always be sure you can tie your argument to the evidence presented and do not use “belittling or vituperative” language when describing the def</a:t>
            </a:r>
          </a:p>
        </p:txBody>
      </p:sp>
    </p:spTree>
    <p:extLst>
      <p:ext uri="{BB962C8B-B14F-4D97-AF65-F5344CB8AC3E}">
        <p14:creationId xmlns:p14="http://schemas.microsoft.com/office/powerpoint/2010/main" val="77428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6604-F55A-C72B-399B-BFA4EE53A0E3}"/>
              </a:ext>
            </a:extLst>
          </p:cNvPr>
          <p:cNvSpPr>
            <a:spLocks noGrp="1"/>
          </p:cNvSpPr>
          <p:nvPr>
            <p:ph type="title"/>
          </p:nvPr>
        </p:nvSpPr>
        <p:spPr/>
        <p:txBody>
          <a:bodyPr/>
          <a:lstStyle/>
          <a:p>
            <a:r>
              <a:rPr lang="en-US" i="1" dirty="0"/>
              <a:t>State v. Carson</a:t>
            </a:r>
          </a:p>
        </p:txBody>
      </p:sp>
      <p:sp>
        <p:nvSpPr>
          <p:cNvPr id="3" name="Content Placeholder 2">
            <a:extLst>
              <a:ext uri="{FF2B5EF4-FFF2-40B4-BE49-F238E27FC236}">
                <a16:creationId xmlns:a16="http://schemas.microsoft.com/office/drawing/2014/main" id="{62069240-55F4-5BE8-E9D8-306D3483A34B}"/>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A well-tried case with clear medical testimony</a:t>
            </a:r>
          </a:p>
          <a:p>
            <a:pPr marL="457200" indent="-457200">
              <a:buFont typeface="Arial" panose="020B0604020202020204" pitchFamily="34" charset="0"/>
              <a:buChar char="•"/>
            </a:pPr>
            <a:r>
              <a:rPr lang="en-US" b="1" dirty="0">
                <a:solidFill>
                  <a:schemeClr val="accent1">
                    <a:lumMod val="75000"/>
                  </a:schemeClr>
                </a:solidFill>
              </a:rPr>
              <a:t>Also, the State made an excellent record on the exclusion of the defense expert. The appellate courts generally jealously guard the def’s right to call witnesses to support a defense, but a clear record can make the difference.</a:t>
            </a:r>
          </a:p>
        </p:txBody>
      </p:sp>
    </p:spTree>
    <p:extLst>
      <p:ext uri="{BB962C8B-B14F-4D97-AF65-F5344CB8AC3E}">
        <p14:creationId xmlns:p14="http://schemas.microsoft.com/office/powerpoint/2010/main" val="37653496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D1EB-89F4-7E43-09DE-8257501AF609}"/>
              </a:ext>
            </a:extLst>
          </p:cNvPr>
          <p:cNvSpPr>
            <a:spLocks noGrp="1"/>
          </p:cNvSpPr>
          <p:nvPr>
            <p:ph type="title"/>
          </p:nvPr>
        </p:nvSpPr>
        <p:spPr>
          <a:xfrm>
            <a:off x="1206409" y="102021"/>
            <a:ext cx="9779182" cy="1915446"/>
          </a:xfrm>
        </p:spPr>
        <p:txBody>
          <a:bodyPr anchor="b">
            <a:normAutofit/>
          </a:bodyPr>
          <a:lstStyle/>
          <a:p>
            <a:r>
              <a:rPr lang="en-US" dirty="0">
                <a:solidFill>
                  <a:schemeClr val="accent1">
                    <a:lumMod val="75000"/>
                  </a:schemeClr>
                </a:solidFill>
              </a:rPr>
              <a:t>Preservation and Publishing – Court of Appeals</a:t>
            </a:r>
          </a:p>
        </p:txBody>
      </p:sp>
      <p:graphicFrame>
        <p:nvGraphicFramePr>
          <p:cNvPr id="11" name="Content Placeholder 2">
            <a:extLst>
              <a:ext uri="{FF2B5EF4-FFF2-40B4-BE49-F238E27FC236}">
                <a16:creationId xmlns:a16="http://schemas.microsoft.com/office/drawing/2014/main" id="{82FA8B0D-5F01-5BB8-9D21-91E66945F610}"/>
              </a:ext>
            </a:extLst>
          </p:cNvPr>
          <p:cNvGraphicFramePr>
            <a:graphicFrameLocks noGrp="1"/>
          </p:cNvGraphicFramePr>
          <p:nvPr>
            <p:ph idx="1"/>
            <p:extLst>
              <p:ext uri="{D42A27DB-BD31-4B8C-83A1-F6EECF244321}">
                <p14:modId xmlns:p14="http://schemas.microsoft.com/office/powerpoint/2010/main" val="3935393931"/>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0840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title"/>
          </p:nvPr>
        </p:nvSpPr>
        <p:spPr>
          <a:xfrm>
            <a:off x="1167492" y="69008"/>
            <a:ext cx="9779183" cy="1706563"/>
          </a:xfrm>
        </p:spPr>
        <p:txBody>
          <a:bodyPr anchor="b">
            <a:normAutofit/>
          </a:bodyPr>
          <a:lstStyle/>
          <a:p>
            <a:r>
              <a:rPr lang="en-US" dirty="0"/>
              <a:t>Thank you for fighting the good fight!</a:t>
            </a:r>
          </a:p>
        </p:txBody>
      </p:sp>
      <p:pic>
        <p:nvPicPr>
          <p:cNvPr id="3" name="Picture 2" descr="A group of people in clothing&#10;&#10;Description automatically generated">
            <a:extLst>
              <a:ext uri="{FF2B5EF4-FFF2-40B4-BE49-F238E27FC236}">
                <a16:creationId xmlns:a16="http://schemas.microsoft.com/office/drawing/2014/main" id="{10CE9991-05EE-3D53-3206-774F3D891FF7}"/>
              </a:ext>
            </a:extLst>
          </p:cNvPr>
          <p:cNvPicPr>
            <a:picLocks noChangeAspect="1"/>
          </p:cNvPicPr>
          <p:nvPr/>
        </p:nvPicPr>
        <p:blipFill>
          <a:blip r:embed="rId3">
            <a:extLst>
              <a:ext uri="{837473B0-CC2E-450A-ABE3-18F120FF3D39}">
                <a1611:picAttrSrcUrl xmlns:a1611="http://schemas.microsoft.com/office/drawing/2016/11/main" r:id="rId4"/>
              </a:ext>
            </a:extLst>
          </a:blip>
          <a:srcRect t="45369" b="6391"/>
          <a:stretch/>
        </p:blipFill>
        <p:spPr>
          <a:xfrm>
            <a:off x="1167493" y="2023984"/>
            <a:ext cx="4663440" cy="3332832"/>
          </a:xfrm>
          <a:prstGeom prst="rect">
            <a:avLst/>
          </a:prstGeom>
          <a:noFill/>
        </p:spPr>
      </p:pic>
      <p:sp>
        <p:nvSpPr>
          <p:cNvPr id="5" name="Subtitle 4">
            <a:extLst>
              <a:ext uri="{FF2B5EF4-FFF2-40B4-BE49-F238E27FC236}">
                <a16:creationId xmlns:a16="http://schemas.microsoft.com/office/drawing/2014/main" id="{67BB04B7-47A4-741B-59E0-F0E6F2126E8F}"/>
              </a:ext>
            </a:extLst>
          </p:cNvPr>
          <p:cNvSpPr>
            <a:spLocks noGrp="1"/>
          </p:cNvSpPr>
          <p:nvPr>
            <p:ph idx="11"/>
          </p:nvPr>
        </p:nvSpPr>
        <p:spPr>
          <a:xfrm>
            <a:off x="6283235" y="2023984"/>
            <a:ext cx="4663440" cy="3332832"/>
          </a:xfrm>
        </p:spPr>
        <p:txBody>
          <a:bodyPr>
            <a:normAutofit/>
          </a:bodyPr>
          <a:lstStyle/>
          <a:p>
            <a:r>
              <a:rPr lang="en-US" dirty="0"/>
              <a:t>M. Anne Kelly</a:t>
            </a:r>
          </a:p>
          <a:p>
            <a:r>
              <a:rPr lang="en-US" dirty="0"/>
              <a:t>502-250-3302</a:t>
            </a:r>
          </a:p>
          <a:p>
            <a:r>
              <a:rPr lang="en-US" dirty="0"/>
              <a:t>awoodkelly@comcast.net</a:t>
            </a:r>
          </a:p>
        </p:txBody>
      </p:sp>
      <p:sp>
        <p:nvSpPr>
          <p:cNvPr id="4" name="TextBox 3">
            <a:extLst>
              <a:ext uri="{FF2B5EF4-FFF2-40B4-BE49-F238E27FC236}">
                <a16:creationId xmlns:a16="http://schemas.microsoft.com/office/drawing/2014/main" id="{F0076419-CEDF-37FC-F2EC-CB8B7281DCC6}"/>
              </a:ext>
            </a:extLst>
          </p:cNvPr>
          <p:cNvSpPr txBox="1"/>
          <p:nvPr/>
        </p:nvSpPr>
        <p:spPr>
          <a:xfrm>
            <a:off x="3373209" y="5156761"/>
            <a:ext cx="245772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coyotepr.uk/films/justice-league-arrived/">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extLst>
      <p:ext uri="{BB962C8B-B14F-4D97-AF65-F5344CB8AC3E}">
        <p14:creationId xmlns:p14="http://schemas.microsoft.com/office/powerpoint/2010/main" val="160967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CAA5-61DF-FF97-2C6A-B9629CA913B2}"/>
              </a:ext>
            </a:extLst>
          </p:cNvPr>
          <p:cNvSpPr>
            <a:spLocks noGrp="1"/>
          </p:cNvSpPr>
          <p:nvPr>
            <p:ph type="title"/>
          </p:nvPr>
        </p:nvSpPr>
        <p:spPr/>
        <p:txBody>
          <a:bodyPr/>
          <a:lstStyle/>
          <a:p>
            <a:r>
              <a:rPr lang="en-US" i="1" dirty="0"/>
              <a:t>State v. Candelaria</a:t>
            </a:r>
          </a:p>
        </p:txBody>
      </p:sp>
      <p:sp>
        <p:nvSpPr>
          <p:cNvPr id="3" name="Content Placeholder 2">
            <a:extLst>
              <a:ext uri="{FF2B5EF4-FFF2-40B4-BE49-F238E27FC236}">
                <a16:creationId xmlns:a16="http://schemas.microsoft.com/office/drawing/2014/main" id="{7527C5FD-E0F6-5249-A480-2C3EA6BB25BB}"/>
              </a:ext>
            </a:extLst>
          </p:cNvPr>
          <p:cNvSpPr>
            <a:spLocks noGrp="1"/>
          </p:cNvSpPr>
          <p:nvPr>
            <p:ph idx="1"/>
          </p:nvPr>
        </p:nvSpPr>
        <p:spPr>
          <a:xfrm>
            <a:off x="1158864" y="2017467"/>
            <a:ext cx="9779183" cy="4314507"/>
          </a:xfrm>
        </p:spPr>
        <p:txBody>
          <a:bodyPr>
            <a:normAutofit fontScale="92500"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Defendant had an argument with the mother of his one-year-old son, the child abuse victim (he also murdered the mother’s former boyfriend)</a:t>
            </a:r>
          </a:p>
          <a:p>
            <a:pPr marL="457200" indent="-457200">
              <a:buFont typeface="Arial" panose="020B0604020202020204" pitchFamily="34" charset="0"/>
              <a:buChar char="•"/>
            </a:pPr>
            <a:r>
              <a:rPr lang="en-US" b="1" dirty="0">
                <a:solidFill>
                  <a:schemeClr val="accent1">
                    <a:lumMod val="75000"/>
                  </a:schemeClr>
                </a:solidFill>
              </a:rPr>
              <a:t>Mom went to murder victim’s apartment with child after argument with Def</a:t>
            </a:r>
          </a:p>
          <a:p>
            <a:pPr marL="457200" indent="-457200">
              <a:buFont typeface="Arial" panose="020B0604020202020204" pitchFamily="34" charset="0"/>
              <a:buChar char="•"/>
            </a:pPr>
            <a:r>
              <a:rPr lang="en-US" b="1" dirty="0">
                <a:solidFill>
                  <a:schemeClr val="accent1">
                    <a:lumMod val="75000"/>
                  </a:schemeClr>
                </a:solidFill>
              </a:rPr>
              <a:t>Def and his brother ran up to mom, as she was walking out to her car, and hit her on the head with a gun</a:t>
            </a:r>
          </a:p>
          <a:p>
            <a:pPr marL="457200" indent="-457200">
              <a:buFont typeface="Arial" panose="020B0604020202020204" pitchFamily="34" charset="0"/>
              <a:buChar char="•"/>
            </a:pPr>
            <a:r>
              <a:rPr lang="en-US" b="1" dirty="0">
                <a:solidFill>
                  <a:schemeClr val="accent1">
                    <a:lumMod val="75000"/>
                  </a:schemeClr>
                </a:solidFill>
              </a:rPr>
              <a:t>Murder victim came out and was shot; bullets also hit the apartment building with one penetrating into the apartment where the child was </a:t>
            </a:r>
          </a:p>
        </p:txBody>
      </p:sp>
    </p:spTree>
    <p:extLst>
      <p:ext uri="{BB962C8B-B14F-4D97-AF65-F5344CB8AC3E}">
        <p14:creationId xmlns:p14="http://schemas.microsoft.com/office/powerpoint/2010/main" val="43062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761B-4092-A9A3-9478-B190E4735821}"/>
              </a:ext>
            </a:extLst>
          </p:cNvPr>
          <p:cNvSpPr>
            <a:spLocks noGrp="1"/>
          </p:cNvSpPr>
          <p:nvPr>
            <p:ph type="title"/>
          </p:nvPr>
        </p:nvSpPr>
        <p:spPr/>
        <p:txBody>
          <a:bodyPr/>
          <a:lstStyle/>
          <a:p>
            <a:r>
              <a:rPr lang="en-US" i="1" dirty="0"/>
              <a:t>State v. Candelaria</a:t>
            </a:r>
          </a:p>
        </p:txBody>
      </p:sp>
      <p:sp>
        <p:nvSpPr>
          <p:cNvPr id="3" name="Content Placeholder 2">
            <a:extLst>
              <a:ext uri="{FF2B5EF4-FFF2-40B4-BE49-F238E27FC236}">
                <a16:creationId xmlns:a16="http://schemas.microsoft.com/office/drawing/2014/main" id="{982E8D26-A7F5-D377-5F09-F4106A86B1EF}"/>
              </a:ext>
            </a:extLst>
          </p:cNvPr>
          <p:cNvSpPr>
            <a:spLocks noGrp="1"/>
          </p:cNvSpPr>
          <p:nvPr>
            <p:ph idx="1"/>
          </p:nvPr>
        </p:nvSpPr>
        <p:spPr>
          <a:xfrm>
            <a:off x="963561" y="2017467"/>
            <a:ext cx="9974486" cy="3990043"/>
          </a:xfrm>
        </p:spPr>
        <p:txBody>
          <a:bodyPr>
            <a:normAutofit fontScale="925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Sufficient evidence supported the conviction</a:t>
            </a:r>
          </a:p>
          <a:p>
            <a:pPr marL="457200" indent="-457200">
              <a:buFont typeface="Arial" panose="020B0604020202020204" pitchFamily="34" charset="0"/>
              <a:buChar char="•"/>
            </a:pPr>
            <a:r>
              <a:rPr lang="en-US" b="1" dirty="0">
                <a:solidFill>
                  <a:schemeClr val="accent1">
                    <a:lumMod val="75000"/>
                  </a:schemeClr>
                </a:solidFill>
              </a:rPr>
              <a:t>(1) Sufficient evidence showed Def knew the child was there based on communications with him and mom</a:t>
            </a:r>
          </a:p>
          <a:p>
            <a:pPr marL="457200" indent="-457200">
              <a:buFont typeface="Arial" panose="020B0604020202020204" pitchFamily="34" charset="0"/>
              <a:buChar char="•"/>
            </a:pPr>
            <a:r>
              <a:rPr lang="en-US" b="1" dirty="0">
                <a:solidFill>
                  <a:schemeClr val="accent1">
                    <a:lumMod val="75000"/>
                  </a:schemeClr>
                </a:solidFill>
              </a:rPr>
              <a:t>(2) Sufficient evidence showed that he shot towards and into the apartment (despite being acquitted of shooting at dwelling or occupied building) – several rounds hit the building and at least one entered the apartment</a:t>
            </a:r>
          </a:p>
          <a:p>
            <a:pPr marL="457200" indent="-457200">
              <a:buFont typeface="Arial" panose="020B0604020202020204" pitchFamily="34" charset="0"/>
              <a:buChar char="•"/>
            </a:pPr>
            <a:r>
              <a:rPr lang="en-US" b="1" dirty="0">
                <a:solidFill>
                  <a:schemeClr val="accent1">
                    <a:lumMod val="75000"/>
                  </a:schemeClr>
                </a:solidFill>
              </a:rPr>
              <a:t>(3) Sufficient evidence that child was placed in substantial danger – Court rejects def’s argument that the apartment walls shielded child so he wasn’t in real danger – but one bullet entered the exterior wall</a:t>
            </a:r>
          </a:p>
        </p:txBody>
      </p:sp>
    </p:spTree>
    <p:extLst>
      <p:ext uri="{BB962C8B-B14F-4D97-AF65-F5344CB8AC3E}">
        <p14:creationId xmlns:p14="http://schemas.microsoft.com/office/powerpoint/2010/main" val="385288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A63B-5444-F915-E3EE-B7670562FCE4}"/>
              </a:ext>
            </a:extLst>
          </p:cNvPr>
          <p:cNvSpPr>
            <a:spLocks noGrp="1"/>
          </p:cNvSpPr>
          <p:nvPr>
            <p:ph type="title"/>
          </p:nvPr>
        </p:nvSpPr>
        <p:spPr/>
        <p:txBody>
          <a:bodyPr/>
          <a:lstStyle/>
          <a:p>
            <a:r>
              <a:rPr lang="en-US" i="1" dirty="0"/>
              <a:t>State v. Candelaria</a:t>
            </a:r>
          </a:p>
        </p:txBody>
      </p:sp>
      <p:sp>
        <p:nvSpPr>
          <p:cNvPr id="3" name="Content Placeholder 2">
            <a:extLst>
              <a:ext uri="{FF2B5EF4-FFF2-40B4-BE49-F238E27FC236}">
                <a16:creationId xmlns:a16="http://schemas.microsoft.com/office/drawing/2014/main" id="{2E2FA7FF-6346-2151-74D2-A26A8D813686}"/>
              </a:ext>
            </a:extLst>
          </p:cNvPr>
          <p:cNvSpPr>
            <a:spLocks noGrp="1"/>
          </p:cNvSpPr>
          <p:nvPr>
            <p:ph idx="1"/>
          </p:nvPr>
        </p:nvSpPr>
        <p:spPr>
          <a:xfrm>
            <a:off x="1012724" y="2017466"/>
            <a:ext cx="9925324" cy="4540649"/>
          </a:xfrm>
        </p:spPr>
        <p:txBody>
          <a:bodyPr>
            <a:normAutofit/>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“Inconsistent” verdicts are generally ok – here, the acquittal on shooting at a dwelling or occupied building could be read to show that Def intended only to shoot at victim, not the building, and therefore couldn’t be convicted of child abuse for shooting at the building</a:t>
            </a:r>
          </a:p>
          <a:p>
            <a:pPr marL="457200" indent="-457200">
              <a:buFont typeface="Arial" panose="020B0604020202020204" pitchFamily="34" charset="0"/>
              <a:buChar char="•"/>
            </a:pPr>
            <a:r>
              <a:rPr lang="en-US" b="1" dirty="0">
                <a:solidFill>
                  <a:schemeClr val="accent1">
                    <a:lumMod val="75000"/>
                  </a:schemeClr>
                </a:solidFill>
              </a:rPr>
              <a:t>Courts don’t consider acquittals; jury can acquit for any reason, including jury nullification</a:t>
            </a:r>
          </a:p>
          <a:p>
            <a:pPr marL="457200" indent="-457200">
              <a:buFont typeface="Arial" panose="020B0604020202020204" pitchFamily="34" charset="0"/>
              <a:buChar char="•"/>
            </a:pPr>
            <a:r>
              <a:rPr lang="en-US" b="1" dirty="0">
                <a:solidFill>
                  <a:schemeClr val="accent1">
                    <a:lumMod val="75000"/>
                  </a:schemeClr>
                </a:solidFill>
              </a:rPr>
              <a:t>And here, the shots actually hit the building so the State could prove actual endangerment</a:t>
            </a:r>
          </a:p>
        </p:txBody>
      </p:sp>
    </p:spTree>
    <p:extLst>
      <p:ext uri="{BB962C8B-B14F-4D97-AF65-F5344CB8AC3E}">
        <p14:creationId xmlns:p14="http://schemas.microsoft.com/office/powerpoint/2010/main" val="172779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F057-37ED-95BE-964F-F832BDBFDAE0}"/>
              </a:ext>
            </a:extLst>
          </p:cNvPr>
          <p:cNvSpPr>
            <a:spLocks noGrp="1"/>
          </p:cNvSpPr>
          <p:nvPr>
            <p:ph type="title"/>
          </p:nvPr>
        </p:nvSpPr>
        <p:spPr/>
        <p:txBody>
          <a:bodyPr/>
          <a:lstStyle/>
          <a:p>
            <a:r>
              <a:rPr lang="en-US" dirty="0">
                <a:solidFill>
                  <a:schemeClr val="accent1">
                    <a:lumMod val="75000"/>
                  </a:schemeClr>
                </a:solidFill>
              </a:rPr>
              <a:t>Child Abuse by Endangerment</a:t>
            </a:r>
          </a:p>
        </p:txBody>
      </p:sp>
      <p:sp>
        <p:nvSpPr>
          <p:cNvPr id="3" name="Content Placeholder 2">
            <a:extLst>
              <a:ext uri="{FF2B5EF4-FFF2-40B4-BE49-F238E27FC236}">
                <a16:creationId xmlns:a16="http://schemas.microsoft.com/office/drawing/2014/main" id="{B1BB77D9-13F4-A6A8-69B9-3B686E65D22E}"/>
              </a:ext>
            </a:extLst>
          </p:cNvPr>
          <p:cNvSpPr>
            <a:spLocks noGrp="1"/>
          </p:cNvSpPr>
          <p:nvPr>
            <p:ph idx="1"/>
          </p:nvPr>
        </p:nvSpPr>
        <p:spPr/>
        <p:txBody>
          <a:bodyPr/>
          <a:lstStyle/>
          <a:p>
            <a:pPr marL="457200" indent="-457200">
              <a:buFont typeface="Arial" panose="020B0604020202020204" pitchFamily="34" charset="0"/>
              <a:buChar char="•"/>
            </a:pPr>
            <a:r>
              <a:rPr lang="en-US" b="1" i="1" dirty="0"/>
              <a:t>State v. Bennie Tyrone Pino</a:t>
            </a:r>
            <a:r>
              <a:rPr lang="en-US" b="1" dirty="0"/>
              <a:t>, A-1-CA-38083 (N.M. Ct. App. May 30, 2025) (nonprecedential)</a:t>
            </a:r>
          </a:p>
          <a:p>
            <a:pPr marL="457200" indent="-457200">
              <a:buFont typeface="Arial" panose="020B0604020202020204" pitchFamily="34" charset="0"/>
              <a:buChar char="•"/>
            </a:pPr>
            <a:r>
              <a:rPr lang="en-US" b="1" i="1" dirty="0"/>
              <a:t>State v. Theodore Jason Lujan</a:t>
            </a:r>
            <a:r>
              <a:rPr lang="en-US" b="1" dirty="0"/>
              <a:t>, A-1-CA-38037 (N.M. Ct. App. Aug. 21, 2025) (nonprecedential)</a:t>
            </a:r>
            <a:endParaRPr lang="en-US" b="1" i="1" dirty="0"/>
          </a:p>
          <a:p>
            <a:endParaRPr lang="en-US" b="1" i="1" dirty="0"/>
          </a:p>
        </p:txBody>
      </p:sp>
    </p:spTree>
    <p:extLst>
      <p:ext uri="{BB962C8B-B14F-4D97-AF65-F5344CB8AC3E}">
        <p14:creationId xmlns:p14="http://schemas.microsoft.com/office/powerpoint/2010/main" val="270429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029841" y="144423"/>
            <a:ext cx="11250649" cy="4221100"/>
          </a:xfrm>
        </p:spPr>
        <p:txBody>
          <a:bodyPr/>
          <a:lstStyle/>
          <a:p>
            <a:r>
              <a:rPr lang="en-US" dirty="0"/>
              <a:t>M. Anne Kelly</a:t>
            </a:r>
            <a:br>
              <a:rPr lang="en-US" dirty="0"/>
            </a:br>
            <a:br>
              <a:rPr lang="en-US" dirty="0"/>
            </a:br>
            <a:r>
              <a:rPr lang="en-US" dirty="0">
                <a:hlinkClick r:id="rId3"/>
              </a:rPr>
              <a:t>awoodkelly@comcast.net</a:t>
            </a:r>
            <a:br>
              <a:rPr lang="en-US" dirty="0"/>
            </a:br>
            <a:r>
              <a:rPr lang="en-US" dirty="0"/>
              <a:t>(505) 250-3302</a:t>
            </a:r>
          </a:p>
        </p:txBody>
      </p:sp>
    </p:spTree>
    <p:extLst>
      <p:ext uri="{BB962C8B-B14F-4D97-AF65-F5344CB8AC3E}">
        <p14:creationId xmlns:p14="http://schemas.microsoft.com/office/powerpoint/2010/main" val="225930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F9C0-7E94-E474-9972-7637FD8E7549}"/>
              </a:ext>
            </a:extLst>
          </p:cNvPr>
          <p:cNvSpPr>
            <a:spLocks noGrp="1"/>
          </p:cNvSpPr>
          <p:nvPr>
            <p:ph type="title"/>
          </p:nvPr>
        </p:nvSpPr>
        <p:spPr/>
        <p:txBody>
          <a:bodyPr/>
          <a:lstStyle/>
          <a:p>
            <a:r>
              <a:rPr lang="en-US" i="1" dirty="0"/>
              <a:t>State v. Pino</a:t>
            </a:r>
          </a:p>
        </p:txBody>
      </p:sp>
      <p:sp>
        <p:nvSpPr>
          <p:cNvPr id="3" name="Content Placeholder 2">
            <a:extLst>
              <a:ext uri="{FF2B5EF4-FFF2-40B4-BE49-F238E27FC236}">
                <a16:creationId xmlns:a16="http://schemas.microsoft.com/office/drawing/2014/main" id="{160FE688-53EB-C2A8-D46D-90A642ACEC0B}"/>
              </a:ext>
            </a:extLst>
          </p:cNvPr>
          <p:cNvSpPr>
            <a:spLocks noGrp="1"/>
          </p:cNvSpPr>
          <p:nvPr>
            <p:ph idx="1"/>
          </p:nvPr>
        </p:nvSpPr>
        <p:spPr>
          <a:xfrm>
            <a:off x="1158864" y="2017467"/>
            <a:ext cx="9779183" cy="3704907"/>
          </a:xfrm>
        </p:spPr>
        <p:txBody>
          <a:bodyPr>
            <a:normAutofit/>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was speeding 86 mph in 65 mph zone and fled from officer trying to stop him, reaching speeds of 101 mph</a:t>
            </a:r>
          </a:p>
          <a:p>
            <a:pPr marL="457200" indent="-457200">
              <a:buFont typeface="Arial" panose="020B0604020202020204" pitchFamily="34" charset="0"/>
              <a:buChar char="•"/>
            </a:pPr>
            <a:r>
              <a:rPr lang="en-US" b="1" dirty="0">
                <a:solidFill>
                  <a:schemeClr val="accent1">
                    <a:lumMod val="75000"/>
                  </a:schemeClr>
                </a:solidFill>
              </a:rPr>
              <a:t>Arresting officer testified that Def admitted to methamphetamine use and, in his opinion, Def was under the influence of meth</a:t>
            </a:r>
          </a:p>
          <a:p>
            <a:pPr marL="457200" indent="-457200">
              <a:buFont typeface="Arial" panose="020B0604020202020204" pitchFamily="34" charset="0"/>
              <a:buChar char="•"/>
            </a:pPr>
            <a:r>
              <a:rPr lang="en-US" b="1" dirty="0">
                <a:solidFill>
                  <a:schemeClr val="accent1">
                    <a:lumMod val="75000"/>
                  </a:schemeClr>
                </a:solidFill>
              </a:rPr>
              <a:t>Def was convicted of aggravated fleeing and child abuse by endangerment because he had three minors in the car</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288332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C13B-75D1-5EC6-2A19-D2E994246EDF}"/>
              </a:ext>
            </a:extLst>
          </p:cNvPr>
          <p:cNvSpPr>
            <a:spLocks noGrp="1"/>
          </p:cNvSpPr>
          <p:nvPr>
            <p:ph type="title"/>
          </p:nvPr>
        </p:nvSpPr>
        <p:spPr/>
        <p:txBody>
          <a:bodyPr/>
          <a:lstStyle/>
          <a:p>
            <a:r>
              <a:rPr lang="en-US" i="1" dirty="0"/>
              <a:t>State v. Pino</a:t>
            </a:r>
          </a:p>
        </p:txBody>
      </p:sp>
      <p:sp>
        <p:nvSpPr>
          <p:cNvPr id="3" name="Content Placeholder 2">
            <a:extLst>
              <a:ext uri="{FF2B5EF4-FFF2-40B4-BE49-F238E27FC236}">
                <a16:creationId xmlns:a16="http://schemas.microsoft.com/office/drawing/2014/main" id="{AFA37EBA-56C8-5DF3-A63D-945315B6C7C3}"/>
              </a:ext>
            </a:extLst>
          </p:cNvPr>
          <p:cNvSpPr>
            <a:spLocks noGrp="1"/>
          </p:cNvSpPr>
          <p:nvPr>
            <p:ph idx="1"/>
          </p:nvPr>
        </p:nvSpPr>
        <p:spPr>
          <a:xfrm>
            <a:off x="1052052" y="2017467"/>
            <a:ext cx="9885995" cy="4452159"/>
          </a:xfrm>
        </p:spPr>
        <p:txBody>
          <a:bodyPr>
            <a:normAutofit fontScale="92500" lnSpcReduction="2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Convictions affirmed</a:t>
            </a:r>
          </a:p>
          <a:p>
            <a:pPr marL="457200" indent="-457200">
              <a:buFont typeface="Arial" panose="020B0604020202020204" pitchFamily="34" charset="0"/>
              <a:buChar char="•"/>
            </a:pPr>
            <a:r>
              <a:rPr lang="en-US" b="1" dirty="0">
                <a:solidFill>
                  <a:schemeClr val="accent1">
                    <a:lumMod val="75000"/>
                  </a:schemeClr>
                </a:solidFill>
              </a:rPr>
              <a:t>Def argued he couldn’t be convicted of child abuse based on speeding alone – the first element of the UJI was that “def drove . . . in excess of 100 [mph]”</a:t>
            </a:r>
          </a:p>
          <a:p>
            <a:pPr marL="457200" indent="-457200">
              <a:buFont typeface="Arial" panose="020B0604020202020204" pitchFamily="34" charset="0"/>
              <a:buChar char="•"/>
            </a:pPr>
            <a:r>
              <a:rPr lang="en-US" b="1" dirty="0">
                <a:solidFill>
                  <a:schemeClr val="accent1">
                    <a:lumMod val="75000"/>
                  </a:schemeClr>
                </a:solidFill>
              </a:rPr>
              <a:t>But instruction also says that the jury must find “reckless disregard” that caused a “substantial and unjustifiable risk” </a:t>
            </a:r>
          </a:p>
          <a:p>
            <a:pPr marL="457200" indent="-457200">
              <a:buFont typeface="Arial" panose="020B0604020202020204" pitchFamily="34" charset="0"/>
              <a:buChar char="•"/>
            </a:pPr>
            <a:r>
              <a:rPr lang="en-US" b="1" dirty="0">
                <a:solidFill>
                  <a:schemeClr val="accent1">
                    <a:lumMod val="75000"/>
                  </a:schemeClr>
                </a:solidFill>
              </a:rPr>
              <a:t>So, although speeding alone is insufficient to constitute recklessness, the jury can consider the totality of the circumstances which included the fleeing from police on a dark and curving road, def knew he was speeding, def passed at least four vehicles, and def knew driving over 100 mph created a risk of danger</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275759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A369-8669-8858-6C6E-26DCE41C759C}"/>
              </a:ext>
            </a:extLst>
          </p:cNvPr>
          <p:cNvSpPr>
            <a:spLocks noGrp="1"/>
          </p:cNvSpPr>
          <p:nvPr>
            <p:ph type="title"/>
          </p:nvPr>
        </p:nvSpPr>
        <p:spPr/>
        <p:txBody>
          <a:bodyPr/>
          <a:lstStyle/>
          <a:p>
            <a:r>
              <a:rPr lang="en-US" i="1" dirty="0"/>
              <a:t>State v. Lujan</a:t>
            </a:r>
          </a:p>
        </p:txBody>
      </p:sp>
      <p:sp>
        <p:nvSpPr>
          <p:cNvPr id="3" name="Content Placeholder 2">
            <a:extLst>
              <a:ext uri="{FF2B5EF4-FFF2-40B4-BE49-F238E27FC236}">
                <a16:creationId xmlns:a16="http://schemas.microsoft.com/office/drawing/2014/main" id="{BC7E1AF1-26E5-9121-0E29-9F4EB984AE60}"/>
              </a:ext>
            </a:extLst>
          </p:cNvPr>
          <p:cNvSpPr>
            <a:spLocks noGrp="1"/>
          </p:cNvSpPr>
          <p:nvPr>
            <p:ph idx="1"/>
          </p:nvPr>
        </p:nvSpPr>
        <p:spPr>
          <a:xfrm>
            <a:off x="1158864" y="2017467"/>
            <a:ext cx="9779183" cy="3763901"/>
          </a:xfrm>
        </p:spPr>
        <p:txBody>
          <a:bodyPr>
            <a:normAutofit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Six-week-old baby died while in bed with def and def was convicted of reckless child abuse by endangerment</a:t>
            </a:r>
          </a:p>
          <a:p>
            <a:pPr marL="457200" indent="-457200">
              <a:buFont typeface="Arial" panose="020B0604020202020204" pitchFamily="34" charset="0"/>
              <a:buChar char="•"/>
            </a:pPr>
            <a:r>
              <a:rPr lang="en-US" b="1" dirty="0">
                <a:solidFill>
                  <a:schemeClr val="accent1">
                    <a:lumMod val="75000"/>
                  </a:schemeClr>
                </a:solidFill>
              </a:rPr>
              <a:t>Two experts testified he had traces of cocaine in his blood although one expert said “we have no way to predict” the amount of cocaine consumed or when they consumed it</a:t>
            </a:r>
          </a:p>
          <a:p>
            <a:pPr marL="457200" indent="-457200">
              <a:buFont typeface="Arial" panose="020B0604020202020204" pitchFamily="34" charset="0"/>
              <a:buChar char="•"/>
            </a:pPr>
            <a:r>
              <a:rPr lang="en-US" b="1" dirty="0">
                <a:solidFill>
                  <a:schemeClr val="accent1">
                    <a:lumMod val="75000"/>
                  </a:schemeClr>
                </a:solidFill>
              </a:rPr>
              <a:t>Only other person with access to the baby was his mother and both she and def admitted to using cocaine in the house</a:t>
            </a:r>
          </a:p>
        </p:txBody>
      </p:sp>
    </p:spTree>
    <p:extLst>
      <p:ext uri="{BB962C8B-B14F-4D97-AF65-F5344CB8AC3E}">
        <p14:creationId xmlns:p14="http://schemas.microsoft.com/office/powerpoint/2010/main" val="730657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7E02-D37E-85CE-F163-1387E96BAF8A}"/>
              </a:ext>
            </a:extLst>
          </p:cNvPr>
          <p:cNvSpPr>
            <a:spLocks noGrp="1"/>
          </p:cNvSpPr>
          <p:nvPr>
            <p:ph type="title"/>
          </p:nvPr>
        </p:nvSpPr>
        <p:spPr/>
        <p:txBody>
          <a:bodyPr/>
          <a:lstStyle/>
          <a:p>
            <a:r>
              <a:rPr lang="en-US" i="1" dirty="0"/>
              <a:t>State v. Lujan</a:t>
            </a:r>
          </a:p>
        </p:txBody>
      </p:sp>
      <p:sp>
        <p:nvSpPr>
          <p:cNvPr id="3" name="Content Placeholder 2">
            <a:extLst>
              <a:ext uri="{FF2B5EF4-FFF2-40B4-BE49-F238E27FC236}">
                <a16:creationId xmlns:a16="http://schemas.microsoft.com/office/drawing/2014/main" id="{40BF7175-DDC3-2EF3-989D-584D1FC9DDD6}"/>
              </a:ext>
            </a:extLst>
          </p:cNvPr>
          <p:cNvSpPr>
            <a:spLocks noGrp="1"/>
          </p:cNvSpPr>
          <p:nvPr>
            <p:ph idx="1"/>
          </p:nvPr>
        </p:nvSpPr>
        <p:spPr>
          <a:xfrm>
            <a:off x="1041722" y="2017466"/>
            <a:ext cx="9896325" cy="4244437"/>
          </a:xfrm>
        </p:spPr>
        <p:txBody>
          <a:bodyPr>
            <a:normAutofit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Conviction reversed</a:t>
            </a:r>
          </a:p>
          <a:p>
            <a:pPr marL="457200" indent="-457200">
              <a:buFont typeface="Arial" panose="020B0604020202020204" pitchFamily="34" charset="0"/>
              <a:buChar char="•"/>
            </a:pPr>
            <a:r>
              <a:rPr lang="en-US" b="1" dirty="0">
                <a:solidFill>
                  <a:schemeClr val="accent1">
                    <a:lumMod val="75000"/>
                  </a:schemeClr>
                </a:solidFill>
              </a:rPr>
              <a:t>Jury could only speculate, rather than rationally infer, as to when the baby was exposed to the cocaine and therefore it wasn’t clear that it was Def that exposed the baby to cocaine</a:t>
            </a:r>
          </a:p>
          <a:p>
            <a:pPr marL="457200" indent="-457200">
              <a:buFont typeface="Arial" panose="020B0604020202020204" pitchFamily="34" charset="0"/>
              <a:buChar char="•"/>
            </a:pPr>
            <a:r>
              <a:rPr lang="en-US" b="1" dirty="0">
                <a:solidFill>
                  <a:schemeClr val="accent1">
                    <a:lumMod val="75000"/>
                  </a:schemeClr>
                </a:solidFill>
              </a:rPr>
              <a:t>Def admitted to using cocaine as recently as two days before the baby’s death but “the record is silent as to where T.L. was during Def’s use, and the record is devoid of other evidence that supports, directly or circumstantially, T.L. being exposed on that Friday.”</a:t>
            </a:r>
          </a:p>
        </p:txBody>
      </p:sp>
    </p:spTree>
    <p:extLst>
      <p:ext uri="{BB962C8B-B14F-4D97-AF65-F5344CB8AC3E}">
        <p14:creationId xmlns:p14="http://schemas.microsoft.com/office/powerpoint/2010/main" val="246166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0B48-80A1-6E34-289D-86F3654D4F3B}"/>
              </a:ext>
            </a:extLst>
          </p:cNvPr>
          <p:cNvSpPr>
            <a:spLocks noGrp="1"/>
          </p:cNvSpPr>
          <p:nvPr>
            <p:ph type="title"/>
          </p:nvPr>
        </p:nvSpPr>
        <p:spPr/>
        <p:txBody>
          <a:bodyPr/>
          <a:lstStyle/>
          <a:p>
            <a:r>
              <a:rPr lang="en-US" i="1" dirty="0"/>
              <a:t>State v. Lujan</a:t>
            </a:r>
          </a:p>
        </p:txBody>
      </p:sp>
      <p:sp>
        <p:nvSpPr>
          <p:cNvPr id="3" name="Content Placeholder 2">
            <a:extLst>
              <a:ext uri="{FF2B5EF4-FFF2-40B4-BE49-F238E27FC236}">
                <a16:creationId xmlns:a16="http://schemas.microsoft.com/office/drawing/2014/main" id="{344EBB5A-7E87-FDC3-9DFC-D91AAF8F3F1F}"/>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A somewhat stingy view of the evidence where it was clear that both def and mom used and mom’s use was one or two weeks before the baby’s death</a:t>
            </a:r>
          </a:p>
          <a:p>
            <a:pPr marL="457200" indent="-457200">
              <a:buFont typeface="Arial" panose="020B0604020202020204" pitchFamily="34" charset="0"/>
              <a:buChar char="•"/>
            </a:pPr>
            <a:r>
              <a:rPr lang="en-US" b="1" dirty="0">
                <a:solidFill>
                  <a:schemeClr val="accent1">
                    <a:lumMod val="75000"/>
                  </a:schemeClr>
                </a:solidFill>
              </a:rPr>
              <a:t>Not clear what evidence would have sufficed </a:t>
            </a:r>
          </a:p>
        </p:txBody>
      </p:sp>
    </p:spTree>
    <p:extLst>
      <p:ext uri="{BB962C8B-B14F-4D97-AF65-F5344CB8AC3E}">
        <p14:creationId xmlns:p14="http://schemas.microsoft.com/office/powerpoint/2010/main" val="268503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83A2-CA22-4D0E-98CA-2B003DC10D24}"/>
              </a:ext>
            </a:extLst>
          </p:cNvPr>
          <p:cNvSpPr>
            <a:spLocks noGrp="1"/>
          </p:cNvSpPr>
          <p:nvPr>
            <p:ph type="title"/>
          </p:nvPr>
        </p:nvSpPr>
        <p:spPr/>
        <p:txBody>
          <a:bodyPr/>
          <a:lstStyle/>
          <a:p>
            <a:r>
              <a:rPr lang="en-US" dirty="0">
                <a:solidFill>
                  <a:schemeClr val="accent1">
                    <a:lumMod val="75000"/>
                  </a:schemeClr>
                </a:solidFill>
              </a:rPr>
              <a:t>Medical Neglect Child Abuse Theory</a:t>
            </a:r>
          </a:p>
        </p:txBody>
      </p:sp>
      <p:sp>
        <p:nvSpPr>
          <p:cNvPr id="3" name="Content Placeholder 2">
            <a:extLst>
              <a:ext uri="{FF2B5EF4-FFF2-40B4-BE49-F238E27FC236}">
                <a16:creationId xmlns:a16="http://schemas.microsoft.com/office/drawing/2014/main" id="{277A6773-518D-A945-A81F-1BA04ABE5D45}"/>
              </a:ext>
            </a:extLst>
          </p:cNvPr>
          <p:cNvSpPr>
            <a:spLocks noGrp="1"/>
          </p:cNvSpPr>
          <p:nvPr>
            <p:ph idx="1"/>
          </p:nvPr>
        </p:nvSpPr>
        <p:spPr/>
        <p:txBody>
          <a:bodyPr/>
          <a:lstStyle/>
          <a:p>
            <a:r>
              <a:rPr lang="en-US" b="1" i="1" dirty="0"/>
              <a:t>State v. Deborah Green</a:t>
            </a:r>
            <a:r>
              <a:rPr lang="en-US" b="1" dirty="0"/>
              <a:t>, 2025-NMSC-023, 572 P.3d 1012</a:t>
            </a:r>
          </a:p>
        </p:txBody>
      </p:sp>
    </p:spTree>
    <p:extLst>
      <p:ext uri="{BB962C8B-B14F-4D97-AF65-F5344CB8AC3E}">
        <p14:creationId xmlns:p14="http://schemas.microsoft.com/office/powerpoint/2010/main" val="309685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7F0E-CF9C-D5A1-DFD1-DDB1FD1040BD}"/>
              </a:ext>
            </a:extLst>
          </p:cNvPr>
          <p:cNvSpPr>
            <a:spLocks noGrp="1"/>
          </p:cNvSpPr>
          <p:nvPr>
            <p:ph type="title"/>
          </p:nvPr>
        </p:nvSpPr>
        <p:spPr/>
        <p:txBody>
          <a:bodyPr/>
          <a:lstStyle/>
          <a:p>
            <a:r>
              <a:rPr lang="en-US" i="1" dirty="0"/>
              <a:t>State v. Deborah Green</a:t>
            </a:r>
          </a:p>
        </p:txBody>
      </p:sp>
      <p:sp>
        <p:nvSpPr>
          <p:cNvPr id="3" name="Content Placeholder 2">
            <a:extLst>
              <a:ext uri="{FF2B5EF4-FFF2-40B4-BE49-F238E27FC236}">
                <a16:creationId xmlns:a16="http://schemas.microsoft.com/office/drawing/2014/main" id="{7CEF2020-96D0-8D12-CACC-E68A6835F866}"/>
              </a:ext>
            </a:extLst>
          </p:cNvPr>
          <p:cNvSpPr>
            <a:spLocks noGrp="1"/>
          </p:cNvSpPr>
          <p:nvPr>
            <p:ph idx="1"/>
          </p:nvPr>
        </p:nvSpPr>
        <p:spPr>
          <a:xfrm>
            <a:off x="1158864" y="2017466"/>
            <a:ext cx="9779183" cy="4520985"/>
          </a:xfrm>
        </p:spPr>
        <p:txBody>
          <a:bodyPr>
            <a:normAutofit fontScale="92500"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was the leader of the “Aggressive Christianity” cult</a:t>
            </a:r>
          </a:p>
          <a:p>
            <a:pPr marL="457200" indent="-457200">
              <a:buFont typeface="Arial" panose="020B0604020202020204" pitchFamily="34" charset="0"/>
              <a:buChar char="•"/>
            </a:pPr>
            <a:r>
              <a:rPr lang="en-US" b="1" dirty="0">
                <a:solidFill>
                  <a:schemeClr val="accent1">
                    <a:lumMod val="75000"/>
                  </a:schemeClr>
                </a:solidFill>
              </a:rPr>
              <a:t>The facts are “grisly” and “disquieting”</a:t>
            </a:r>
          </a:p>
          <a:p>
            <a:pPr marL="457200" indent="-457200">
              <a:buFont typeface="Arial" panose="020B0604020202020204" pitchFamily="34" charset="0"/>
              <a:buChar char="•"/>
            </a:pPr>
            <a:r>
              <a:rPr lang="en-US" b="1" dirty="0">
                <a:solidFill>
                  <a:schemeClr val="accent1">
                    <a:lumMod val="75000"/>
                  </a:schemeClr>
                </a:solidFill>
              </a:rPr>
              <a:t>12-year-old victim got the flu which worsened. Def prohibited him from eating for several days as punishment for absence from communal meals</a:t>
            </a:r>
          </a:p>
          <a:p>
            <a:pPr marL="457200" indent="-457200">
              <a:buFont typeface="Arial" panose="020B0604020202020204" pitchFamily="34" charset="0"/>
              <a:buChar char="•"/>
            </a:pPr>
            <a:r>
              <a:rPr lang="en-US" b="1" dirty="0">
                <a:solidFill>
                  <a:schemeClr val="accent1">
                    <a:lumMod val="75000"/>
                  </a:schemeClr>
                </a:solidFill>
              </a:rPr>
              <a:t>He became paralyzed, went blind in one eye, lost his ability to speak or swallow, and had seizures before he died</a:t>
            </a:r>
          </a:p>
          <a:p>
            <a:pPr marL="457200" indent="-457200">
              <a:buFont typeface="Arial" panose="020B0604020202020204" pitchFamily="34" charset="0"/>
              <a:buChar char="•"/>
            </a:pPr>
            <a:r>
              <a:rPr lang="en-US" b="1" dirty="0">
                <a:solidFill>
                  <a:schemeClr val="accent1">
                    <a:lumMod val="75000"/>
                  </a:schemeClr>
                </a:solidFill>
              </a:rPr>
              <a:t>Child’s body was eventually exhumed and cause of death was a “probable infectious disease”</a:t>
            </a:r>
          </a:p>
          <a:p>
            <a:pPr marL="457200" indent="-457200">
              <a:buFont typeface="Arial" panose="020B0604020202020204" pitchFamily="34" charset="0"/>
              <a:buChar char="•"/>
            </a:pPr>
            <a:r>
              <a:rPr lang="en-US" b="1" dirty="0">
                <a:solidFill>
                  <a:schemeClr val="accent1">
                    <a:lumMod val="75000"/>
                  </a:schemeClr>
                </a:solidFill>
              </a:rPr>
              <a:t>Def pled to child abuse by medical neglect</a:t>
            </a:r>
          </a:p>
          <a:p>
            <a:pPr marL="457200" indent="-457200">
              <a:buFont typeface="Arial" panose="020B0604020202020204" pitchFamily="34" charset="0"/>
              <a:buChar char="•"/>
            </a:pPr>
            <a:endParaRPr lang="en-US" b="1" dirty="0"/>
          </a:p>
        </p:txBody>
      </p:sp>
    </p:spTree>
    <p:extLst>
      <p:ext uri="{BB962C8B-B14F-4D97-AF65-F5344CB8AC3E}">
        <p14:creationId xmlns:p14="http://schemas.microsoft.com/office/powerpoint/2010/main" val="140235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666D-B3F6-9EAB-3C4A-C8E3E4E3499D}"/>
              </a:ext>
            </a:extLst>
          </p:cNvPr>
          <p:cNvSpPr>
            <a:spLocks noGrp="1"/>
          </p:cNvSpPr>
          <p:nvPr>
            <p:ph type="title"/>
          </p:nvPr>
        </p:nvSpPr>
        <p:spPr/>
        <p:txBody>
          <a:bodyPr/>
          <a:lstStyle/>
          <a:p>
            <a:r>
              <a:rPr lang="en-US" i="1" dirty="0"/>
              <a:t>State v. Green</a:t>
            </a:r>
          </a:p>
        </p:txBody>
      </p:sp>
      <p:sp>
        <p:nvSpPr>
          <p:cNvPr id="3" name="Content Placeholder 2">
            <a:extLst>
              <a:ext uri="{FF2B5EF4-FFF2-40B4-BE49-F238E27FC236}">
                <a16:creationId xmlns:a16="http://schemas.microsoft.com/office/drawing/2014/main" id="{F2DA252B-04D0-9C35-EBBC-4F4D59E90E92}"/>
              </a:ext>
            </a:extLst>
          </p:cNvPr>
          <p:cNvSpPr>
            <a:spLocks noGrp="1"/>
          </p:cNvSpPr>
          <p:nvPr>
            <p:ph idx="1"/>
          </p:nvPr>
        </p:nvSpPr>
        <p:spPr>
          <a:xfrm>
            <a:off x="943897" y="2017467"/>
            <a:ext cx="9994150" cy="4363668"/>
          </a:xfrm>
        </p:spPr>
        <p:txBody>
          <a:bodyPr>
            <a:normAutofit/>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Def filed a habeas claiming actual innocence</a:t>
            </a:r>
          </a:p>
          <a:p>
            <a:pPr marL="457200" indent="-457200">
              <a:buFont typeface="Arial" panose="020B0604020202020204" pitchFamily="34" charset="0"/>
              <a:buChar char="•"/>
            </a:pPr>
            <a:r>
              <a:rPr lang="en-US" b="1" dirty="0">
                <a:solidFill>
                  <a:schemeClr val="accent1">
                    <a:lumMod val="75000"/>
                  </a:schemeClr>
                </a:solidFill>
              </a:rPr>
              <a:t>Actually, her claim was that she couldn’t be convicted under the standard of </a:t>
            </a:r>
            <a:r>
              <a:rPr lang="en-US" b="1" i="1" dirty="0">
                <a:solidFill>
                  <a:schemeClr val="accent1">
                    <a:lumMod val="75000"/>
                  </a:schemeClr>
                </a:solidFill>
              </a:rPr>
              <a:t>State v. Garcia</a:t>
            </a:r>
            <a:r>
              <a:rPr lang="en-US" b="1" dirty="0">
                <a:solidFill>
                  <a:schemeClr val="accent1">
                    <a:lumMod val="75000"/>
                  </a:schemeClr>
                </a:solidFill>
              </a:rPr>
              <a:t>, 2021-NMSC-019, which held that a “but for” standard is needed for child abuse by medical neglect</a:t>
            </a:r>
          </a:p>
          <a:p>
            <a:pPr marL="457200" indent="-457200">
              <a:buFont typeface="Arial" panose="020B0604020202020204" pitchFamily="34" charset="0"/>
              <a:buChar char="•"/>
            </a:pPr>
            <a:r>
              <a:rPr lang="en-US" b="1" dirty="0">
                <a:solidFill>
                  <a:schemeClr val="accent1">
                    <a:lumMod val="75000"/>
                  </a:schemeClr>
                </a:solidFill>
              </a:rPr>
              <a:t>Court said no – </a:t>
            </a:r>
            <a:r>
              <a:rPr lang="en-US" b="1" i="1" dirty="0">
                <a:solidFill>
                  <a:schemeClr val="accent1">
                    <a:lumMod val="75000"/>
                  </a:schemeClr>
                </a:solidFill>
              </a:rPr>
              <a:t>Garcia </a:t>
            </a:r>
            <a:r>
              <a:rPr lang="en-US" b="1" dirty="0">
                <a:solidFill>
                  <a:schemeClr val="accent1">
                    <a:lumMod val="75000"/>
                  </a:schemeClr>
                </a:solidFill>
              </a:rPr>
              <a:t>is not a new rule that can be applied retroactively on habeas and def didn’t prove that she was actually innocent</a:t>
            </a:r>
          </a:p>
          <a:p>
            <a:pPr marL="457200" indent="-457200">
              <a:buFont typeface="Arial" panose="020B0604020202020204" pitchFamily="34" charset="0"/>
              <a:buChar char="•"/>
            </a:pPr>
            <a:endParaRPr lang="en-US" b="1" dirty="0">
              <a:solidFill>
                <a:schemeClr val="accent1">
                  <a:lumMod val="75000"/>
                </a:schemeClr>
              </a:solidFill>
            </a:endParaRPr>
          </a:p>
          <a:p>
            <a:endParaRPr lang="en-US" b="1" dirty="0">
              <a:solidFill>
                <a:schemeClr val="accent1">
                  <a:lumMod val="75000"/>
                </a:schemeClr>
              </a:solidFill>
            </a:endParaRPr>
          </a:p>
        </p:txBody>
      </p:sp>
    </p:spTree>
    <p:extLst>
      <p:ext uri="{BB962C8B-B14F-4D97-AF65-F5344CB8AC3E}">
        <p14:creationId xmlns:p14="http://schemas.microsoft.com/office/powerpoint/2010/main" val="188265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56CC-13CF-AC39-978D-541D5B9C3575}"/>
              </a:ext>
            </a:extLst>
          </p:cNvPr>
          <p:cNvSpPr>
            <a:spLocks noGrp="1"/>
          </p:cNvSpPr>
          <p:nvPr>
            <p:ph type="title"/>
          </p:nvPr>
        </p:nvSpPr>
        <p:spPr/>
        <p:txBody>
          <a:bodyPr/>
          <a:lstStyle/>
          <a:p>
            <a:r>
              <a:rPr lang="en-US" i="1" dirty="0"/>
              <a:t>State v. Green</a:t>
            </a:r>
          </a:p>
        </p:txBody>
      </p:sp>
      <p:sp>
        <p:nvSpPr>
          <p:cNvPr id="3" name="Content Placeholder 2">
            <a:extLst>
              <a:ext uri="{FF2B5EF4-FFF2-40B4-BE49-F238E27FC236}">
                <a16:creationId xmlns:a16="http://schemas.microsoft.com/office/drawing/2014/main" id="{BD0AEE1E-F1B0-AD5A-4C82-C5F16521E758}"/>
              </a:ext>
            </a:extLst>
          </p:cNvPr>
          <p:cNvSpPr>
            <a:spLocks noGrp="1"/>
          </p:cNvSpPr>
          <p:nvPr>
            <p:ph idx="1"/>
          </p:nvPr>
        </p:nvSpPr>
        <p:spPr>
          <a:xfrm>
            <a:off x="1042220" y="2017467"/>
            <a:ext cx="9895828" cy="4039204"/>
          </a:xfrm>
        </p:spPr>
        <p:txBody>
          <a:bodyPr>
            <a:normAutofit lnSpcReduction="10000"/>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Justice Thomson dissented in </a:t>
            </a:r>
            <a:r>
              <a:rPr lang="en-US" b="1" i="1" dirty="0">
                <a:solidFill>
                  <a:schemeClr val="accent1">
                    <a:lumMod val="75000"/>
                  </a:schemeClr>
                </a:solidFill>
              </a:rPr>
              <a:t>Garcia</a:t>
            </a:r>
            <a:r>
              <a:rPr lang="en-US" b="1" dirty="0">
                <a:solidFill>
                  <a:schemeClr val="accent1">
                    <a:lumMod val="75000"/>
                  </a:schemeClr>
                </a:solidFill>
              </a:rPr>
              <a:t>, saying it changed the law by heightening the causation requirement, but the Court backed away from this. Justice Thomson specially concurred in the result, expressing disappointment the Court didn’t overrule </a:t>
            </a:r>
            <a:r>
              <a:rPr lang="en-US" b="1" i="1" dirty="0">
                <a:solidFill>
                  <a:schemeClr val="accent1">
                    <a:lumMod val="75000"/>
                  </a:schemeClr>
                </a:solidFill>
              </a:rPr>
              <a:t>Garcia</a:t>
            </a:r>
          </a:p>
          <a:p>
            <a:pPr marL="457200" indent="-457200">
              <a:buFont typeface="Arial" panose="020B0604020202020204" pitchFamily="34" charset="0"/>
              <a:buChar char="•"/>
            </a:pPr>
            <a:r>
              <a:rPr lang="en-US" b="1" dirty="0">
                <a:solidFill>
                  <a:schemeClr val="accent1">
                    <a:lumMod val="75000"/>
                  </a:schemeClr>
                </a:solidFill>
              </a:rPr>
              <a:t>So, </a:t>
            </a:r>
            <a:r>
              <a:rPr lang="en-US" b="1" i="1" dirty="0">
                <a:solidFill>
                  <a:schemeClr val="accent1">
                    <a:lumMod val="75000"/>
                  </a:schemeClr>
                </a:solidFill>
              </a:rPr>
              <a:t>Garcia</a:t>
            </a:r>
            <a:r>
              <a:rPr lang="en-US" b="1" dirty="0">
                <a:solidFill>
                  <a:schemeClr val="accent1">
                    <a:lumMod val="75000"/>
                  </a:schemeClr>
                </a:solidFill>
              </a:rPr>
              <a:t> can’t be used in habeas but is still the law for child abuse by medical neglect</a:t>
            </a:r>
          </a:p>
          <a:p>
            <a:pPr marL="457200" indent="-457200">
              <a:buFont typeface="Arial" panose="020B0604020202020204" pitchFamily="34" charset="0"/>
              <a:buChar char="•"/>
            </a:pPr>
            <a:r>
              <a:rPr lang="en-US" b="1" dirty="0">
                <a:solidFill>
                  <a:schemeClr val="accent1">
                    <a:lumMod val="75000"/>
                  </a:schemeClr>
                </a:solidFill>
              </a:rPr>
              <a:t>You need very specific expert testimony to prove medical neglect</a:t>
            </a:r>
          </a:p>
        </p:txBody>
      </p:sp>
    </p:spTree>
    <p:extLst>
      <p:ext uri="{BB962C8B-B14F-4D97-AF65-F5344CB8AC3E}">
        <p14:creationId xmlns:p14="http://schemas.microsoft.com/office/powerpoint/2010/main" val="3403108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E0DD-E6CE-04A0-8359-0EA5101739AC}"/>
              </a:ext>
            </a:extLst>
          </p:cNvPr>
          <p:cNvSpPr>
            <a:spLocks noGrp="1"/>
          </p:cNvSpPr>
          <p:nvPr>
            <p:ph type="title"/>
          </p:nvPr>
        </p:nvSpPr>
        <p:spPr/>
        <p:txBody>
          <a:bodyPr/>
          <a:lstStyle/>
          <a:p>
            <a:r>
              <a:rPr lang="en-US" dirty="0">
                <a:solidFill>
                  <a:schemeClr val="accent1">
                    <a:lumMod val="75000"/>
                  </a:schemeClr>
                </a:solidFill>
              </a:rPr>
              <a:t>Other Child Abuse Cases</a:t>
            </a:r>
          </a:p>
        </p:txBody>
      </p:sp>
      <p:sp>
        <p:nvSpPr>
          <p:cNvPr id="3" name="Content Placeholder 2">
            <a:extLst>
              <a:ext uri="{FF2B5EF4-FFF2-40B4-BE49-F238E27FC236}">
                <a16:creationId xmlns:a16="http://schemas.microsoft.com/office/drawing/2014/main" id="{67B586D4-0DF8-800A-CA0A-B943DFD868C5}"/>
              </a:ext>
            </a:extLst>
          </p:cNvPr>
          <p:cNvSpPr>
            <a:spLocks noGrp="1"/>
          </p:cNvSpPr>
          <p:nvPr>
            <p:ph idx="1"/>
          </p:nvPr>
        </p:nvSpPr>
        <p:spPr/>
        <p:txBody>
          <a:bodyPr/>
          <a:lstStyle/>
          <a:p>
            <a:pPr marL="457200" indent="-457200">
              <a:buFont typeface="Arial" panose="020B0604020202020204" pitchFamily="34" charset="0"/>
              <a:buChar char="•"/>
            </a:pPr>
            <a:r>
              <a:rPr lang="en-US" b="1" i="1" dirty="0"/>
              <a:t>State v. Ricardo Soto</a:t>
            </a:r>
            <a:r>
              <a:rPr lang="en-US" b="1" dirty="0"/>
              <a:t>, S-1-SC-39785 (slip op.</a:t>
            </a:r>
            <a:r>
              <a:rPr lang="en-US" b="1" i="1" dirty="0"/>
              <a:t>)</a:t>
            </a:r>
          </a:p>
          <a:p>
            <a:pPr marL="457200" indent="-457200">
              <a:buFont typeface="Arial" panose="020B0604020202020204" pitchFamily="34" charset="0"/>
              <a:buChar char="•"/>
            </a:pPr>
            <a:r>
              <a:rPr lang="en-US" b="1" i="1" dirty="0"/>
              <a:t>State v. Nathaniel Yazzie</a:t>
            </a:r>
            <a:r>
              <a:rPr lang="en-US" b="1" dirty="0"/>
              <a:t>, S-1-SC-39553 (slip op.)</a:t>
            </a:r>
          </a:p>
          <a:p>
            <a:pPr marL="457200" indent="-457200">
              <a:buFont typeface="Arial" panose="020B0604020202020204" pitchFamily="34" charset="0"/>
              <a:buChar char="•"/>
            </a:pPr>
            <a:r>
              <a:rPr lang="en-US" b="1" i="1" dirty="0"/>
              <a:t>State v. Fabian Gonzales</a:t>
            </a:r>
            <a:r>
              <a:rPr lang="en-US" b="1" dirty="0"/>
              <a:t>, A-1-CA-41017 (N.M. Ct. App. Nov. 13, 2024) (nonprecedential)</a:t>
            </a:r>
            <a:endParaRPr lang="en-US" b="1" i="1" dirty="0"/>
          </a:p>
          <a:p>
            <a:pPr marL="457200" indent="-457200">
              <a:buFont typeface="Arial" panose="020B0604020202020204" pitchFamily="34" charset="0"/>
              <a:buChar char="•"/>
            </a:pPr>
            <a:endParaRPr lang="en-US" b="1" i="1" dirty="0"/>
          </a:p>
        </p:txBody>
      </p:sp>
    </p:spTree>
    <p:extLst>
      <p:ext uri="{BB962C8B-B14F-4D97-AF65-F5344CB8AC3E}">
        <p14:creationId xmlns:p14="http://schemas.microsoft.com/office/powerpoint/2010/main" val="294496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D609-1943-0250-A182-A0D269D0C8B6}"/>
              </a:ext>
            </a:extLst>
          </p:cNvPr>
          <p:cNvSpPr>
            <a:spLocks noGrp="1"/>
          </p:cNvSpPr>
          <p:nvPr>
            <p:ph type="title"/>
          </p:nvPr>
        </p:nvSpPr>
        <p:spPr>
          <a:xfrm>
            <a:off x="1158864" y="102021"/>
            <a:ext cx="9779183" cy="1744415"/>
          </a:xfrm>
        </p:spPr>
        <p:txBody>
          <a:bodyPr anchor="b">
            <a:normAutofit/>
          </a:bodyPr>
          <a:lstStyle/>
          <a:p>
            <a:r>
              <a:rPr lang="en-US" dirty="0">
                <a:solidFill>
                  <a:schemeClr val="accent1">
                    <a:lumMod val="75000"/>
                  </a:schemeClr>
                </a:solidFill>
              </a:rPr>
              <a:t>CASES FROM NEW MEXICO COURT OF APPEALS AND NEW MEXICO SUPREME COURT FROM OCTOBER 2024 TO NOW</a:t>
            </a:r>
          </a:p>
        </p:txBody>
      </p:sp>
      <p:graphicFrame>
        <p:nvGraphicFramePr>
          <p:cNvPr id="5" name="Content Placeholder 2">
            <a:extLst>
              <a:ext uri="{FF2B5EF4-FFF2-40B4-BE49-F238E27FC236}">
                <a16:creationId xmlns:a16="http://schemas.microsoft.com/office/drawing/2014/main" id="{35BDFD29-E7CA-6453-37F0-BAE7A464F22E}"/>
              </a:ext>
            </a:extLst>
          </p:cNvPr>
          <p:cNvGraphicFramePr>
            <a:graphicFrameLocks noGrp="1"/>
          </p:cNvGraphicFramePr>
          <p:nvPr>
            <p:ph idx="1"/>
            <p:extLst>
              <p:ext uri="{D42A27DB-BD31-4B8C-83A1-F6EECF244321}">
                <p14:modId xmlns:p14="http://schemas.microsoft.com/office/powerpoint/2010/main" val="4249226867"/>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994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984B-9874-39F2-9DCD-6377059EAA8E}"/>
              </a:ext>
            </a:extLst>
          </p:cNvPr>
          <p:cNvSpPr>
            <a:spLocks noGrp="1"/>
          </p:cNvSpPr>
          <p:nvPr>
            <p:ph type="title"/>
          </p:nvPr>
        </p:nvSpPr>
        <p:spPr/>
        <p:txBody>
          <a:bodyPr/>
          <a:lstStyle/>
          <a:p>
            <a:r>
              <a:rPr lang="en-US" i="1" dirty="0"/>
              <a:t>State v. Soto</a:t>
            </a:r>
          </a:p>
        </p:txBody>
      </p:sp>
      <p:sp>
        <p:nvSpPr>
          <p:cNvPr id="3" name="Content Placeholder 2">
            <a:extLst>
              <a:ext uri="{FF2B5EF4-FFF2-40B4-BE49-F238E27FC236}">
                <a16:creationId xmlns:a16="http://schemas.microsoft.com/office/drawing/2014/main" id="{66A11513-0759-1B53-751B-F0FB8904142E}"/>
              </a:ext>
            </a:extLst>
          </p:cNvPr>
          <p:cNvSpPr>
            <a:spLocks noGrp="1"/>
          </p:cNvSpPr>
          <p:nvPr>
            <p:ph idx="1"/>
          </p:nvPr>
        </p:nvSpPr>
        <p:spPr>
          <a:xfrm>
            <a:off x="924232" y="1846436"/>
            <a:ext cx="10013815" cy="4672351"/>
          </a:xfrm>
        </p:spPr>
        <p:txBody>
          <a:bodyPr>
            <a:normAutofit/>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Two-year-old child, in def’s exclusive care, died from blunt force trauma to his head</a:t>
            </a:r>
          </a:p>
          <a:p>
            <a:pPr marL="457200" indent="-457200">
              <a:buFont typeface="Arial" panose="020B0604020202020204" pitchFamily="34" charset="0"/>
              <a:buChar char="•"/>
            </a:pPr>
            <a:r>
              <a:rPr lang="en-US" b="1" dirty="0">
                <a:solidFill>
                  <a:schemeClr val="accent1">
                    <a:lumMod val="75000"/>
                  </a:schemeClr>
                </a:solidFill>
              </a:rPr>
              <a:t>Def convicted of intentional child abuse</a:t>
            </a:r>
          </a:p>
          <a:p>
            <a:pPr marL="457200" indent="-457200">
              <a:buFont typeface="Arial" panose="020B0604020202020204" pitchFamily="34" charset="0"/>
              <a:buChar char="•"/>
            </a:pPr>
            <a:r>
              <a:rPr lang="en-US" b="1" dirty="0">
                <a:solidFill>
                  <a:schemeClr val="accent1">
                    <a:lumMod val="75000"/>
                  </a:schemeClr>
                </a:solidFill>
              </a:rPr>
              <a:t>State presented five expert witnesses; pediatric radiologist, ICU doctor, forensic pathologist, Chief ME, and child abuse pediatrician who reviewed the records</a:t>
            </a:r>
          </a:p>
          <a:p>
            <a:pPr marL="457200" indent="-457200">
              <a:buFont typeface="Arial" panose="020B0604020202020204" pitchFamily="34" charset="0"/>
              <a:buChar char="•"/>
            </a:pPr>
            <a:r>
              <a:rPr lang="en-US" b="1" dirty="0">
                <a:solidFill>
                  <a:schemeClr val="accent1">
                    <a:lumMod val="75000"/>
                  </a:schemeClr>
                </a:solidFill>
              </a:rPr>
              <a:t>Def claimed the experts were </a:t>
            </a:r>
            <a:r>
              <a:rPr lang="en-US" b="1" i="1" dirty="0">
                <a:solidFill>
                  <a:schemeClr val="accent1">
                    <a:lumMod val="75000"/>
                  </a:schemeClr>
                </a:solidFill>
              </a:rPr>
              <a:t>too</a:t>
            </a:r>
            <a:r>
              <a:rPr lang="en-US" b="1" dirty="0">
                <a:solidFill>
                  <a:schemeClr val="accent1">
                    <a:lumMod val="75000"/>
                  </a:schemeClr>
                </a:solidFill>
              </a:rPr>
              <a:t> certain; should have only testified that the injuries were “consistent with” rather than caused by a particular mechanism</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374440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A8C6-5941-E392-CD37-98877DD6D37C}"/>
              </a:ext>
            </a:extLst>
          </p:cNvPr>
          <p:cNvSpPr>
            <a:spLocks noGrp="1"/>
          </p:cNvSpPr>
          <p:nvPr>
            <p:ph type="title"/>
          </p:nvPr>
        </p:nvSpPr>
        <p:spPr/>
        <p:txBody>
          <a:bodyPr/>
          <a:lstStyle/>
          <a:p>
            <a:r>
              <a:rPr lang="en-US" i="1" dirty="0"/>
              <a:t>State v. Soto</a:t>
            </a:r>
          </a:p>
        </p:txBody>
      </p:sp>
      <p:sp>
        <p:nvSpPr>
          <p:cNvPr id="3" name="Content Placeholder 2">
            <a:extLst>
              <a:ext uri="{FF2B5EF4-FFF2-40B4-BE49-F238E27FC236}">
                <a16:creationId xmlns:a16="http://schemas.microsoft.com/office/drawing/2014/main" id="{5BC255DF-3FDE-4080-9A79-0684EF0516EA}"/>
              </a:ext>
            </a:extLst>
          </p:cNvPr>
          <p:cNvSpPr>
            <a:spLocks noGrp="1"/>
          </p:cNvSpPr>
          <p:nvPr>
            <p:ph idx="1"/>
          </p:nvPr>
        </p:nvSpPr>
        <p:spPr>
          <a:xfrm>
            <a:off x="1158864" y="2017467"/>
            <a:ext cx="9779183" cy="4491488"/>
          </a:xfrm>
        </p:spPr>
        <p:txBody>
          <a:bodyPr>
            <a:normAutofit lnSpcReduction="10000"/>
          </a:bodyPr>
          <a:lstStyle/>
          <a:p>
            <a:r>
              <a:rPr lang="en-US" b="1" dirty="0">
                <a:solidFill>
                  <a:schemeClr val="accent1">
                    <a:lumMod val="75000"/>
                  </a:schemeClr>
                </a:solidFill>
              </a:rPr>
              <a:t>HOLDING ONE</a:t>
            </a:r>
          </a:p>
          <a:p>
            <a:pPr marL="457200" indent="-457200">
              <a:buFont typeface="Arial" panose="020B0604020202020204" pitchFamily="34" charset="0"/>
              <a:buChar char="•"/>
            </a:pPr>
            <a:r>
              <a:rPr lang="en-US" b="1" dirty="0">
                <a:solidFill>
                  <a:schemeClr val="accent1">
                    <a:lumMod val="75000"/>
                  </a:schemeClr>
                </a:solidFill>
              </a:rPr>
              <a:t>Distinguished </a:t>
            </a:r>
            <a:r>
              <a:rPr lang="en-US" b="1" i="1" dirty="0">
                <a:solidFill>
                  <a:schemeClr val="accent1">
                    <a:lumMod val="75000"/>
                  </a:schemeClr>
                </a:solidFill>
              </a:rPr>
              <a:t>State v. Consaul</a:t>
            </a:r>
            <a:r>
              <a:rPr lang="en-US" b="1" dirty="0">
                <a:solidFill>
                  <a:schemeClr val="accent1">
                    <a:lumMod val="75000"/>
                  </a:schemeClr>
                </a:solidFill>
              </a:rPr>
              <a:t>, 2014-NMSC-030, where the medical testimony was not conclusive</a:t>
            </a:r>
          </a:p>
          <a:p>
            <a:pPr marL="457200" indent="-457200">
              <a:buFont typeface="Arial" panose="020B0604020202020204" pitchFamily="34" charset="0"/>
              <a:buChar char="•"/>
            </a:pPr>
            <a:r>
              <a:rPr lang="en-US" b="1" dirty="0">
                <a:solidFill>
                  <a:schemeClr val="accent1">
                    <a:lumMod val="75000"/>
                  </a:schemeClr>
                </a:solidFill>
              </a:rPr>
              <a:t>Here, experts said blunt force trauma was the “only reasonable explanation” and that def’s explanations were “highly unlikely” and “absolutely not” consistent with the child’s injuries</a:t>
            </a:r>
          </a:p>
          <a:p>
            <a:pPr marL="457200" indent="-457200">
              <a:buFont typeface="Arial" panose="020B0604020202020204" pitchFamily="34" charset="0"/>
              <a:buChar char="•"/>
            </a:pPr>
            <a:r>
              <a:rPr lang="en-US" b="1" dirty="0">
                <a:solidFill>
                  <a:schemeClr val="accent1">
                    <a:lumMod val="75000"/>
                  </a:schemeClr>
                </a:solidFill>
              </a:rPr>
              <a:t>Def claimed this certainty shifted the burden of proof to him</a:t>
            </a:r>
          </a:p>
          <a:p>
            <a:pPr marL="457200" indent="-457200">
              <a:buFont typeface="Arial" panose="020B0604020202020204" pitchFamily="34" charset="0"/>
              <a:buChar char="•"/>
            </a:pPr>
            <a:r>
              <a:rPr lang="en-US" b="1" dirty="0">
                <a:solidFill>
                  <a:schemeClr val="accent1">
                    <a:lumMod val="75000"/>
                  </a:schemeClr>
                </a:solidFill>
              </a:rPr>
              <a:t>“Experts must be permitted to testify to the level of certainty warranted by the evidence.”</a:t>
            </a: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217626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07AE-8298-EDDB-A653-44040436A9C4}"/>
              </a:ext>
            </a:extLst>
          </p:cNvPr>
          <p:cNvSpPr>
            <a:spLocks noGrp="1"/>
          </p:cNvSpPr>
          <p:nvPr>
            <p:ph type="title"/>
          </p:nvPr>
        </p:nvSpPr>
        <p:spPr/>
        <p:txBody>
          <a:bodyPr/>
          <a:lstStyle/>
          <a:p>
            <a:r>
              <a:rPr lang="en-US" i="1" dirty="0"/>
              <a:t>State v. Soto</a:t>
            </a:r>
          </a:p>
        </p:txBody>
      </p:sp>
      <p:sp>
        <p:nvSpPr>
          <p:cNvPr id="3" name="Content Placeholder 2">
            <a:extLst>
              <a:ext uri="{FF2B5EF4-FFF2-40B4-BE49-F238E27FC236}">
                <a16:creationId xmlns:a16="http://schemas.microsoft.com/office/drawing/2014/main" id="{D3D84B4C-6B7E-3ED0-AB35-ECCB853CF5D2}"/>
              </a:ext>
            </a:extLst>
          </p:cNvPr>
          <p:cNvSpPr>
            <a:spLocks noGrp="1"/>
          </p:cNvSpPr>
          <p:nvPr>
            <p:ph idx="1"/>
          </p:nvPr>
        </p:nvSpPr>
        <p:spPr>
          <a:xfrm>
            <a:off x="1158864" y="2017467"/>
            <a:ext cx="9779183" cy="4186688"/>
          </a:xfrm>
        </p:spPr>
        <p:txBody>
          <a:bodyPr>
            <a:normAutofit/>
          </a:bodyPr>
          <a:lstStyle/>
          <a:p>
            <a:r>
              <a:rPr lang="en-US" b="1" dirty="0">
                <a:solidFill>
                  <a:schemeClr val="accent1">
                    <a:lumMod val="75000"/>
                  </a:schemeClr>
                </a:solidFill>
              </a:rPr>
              <a:t>HOLDING TWO</a:t>
            </a:r>
          </a:p>
          <a:p>
            <a:pPr marL="457200" indent="-457200">
              <a:buFont typeface="Arial" panose="020B0604020202020204" pitchFamily="34" charset="0"/>
              <a:buChar char="•"/>
            </a:pPr>
            <a:r>
              <a:rPr lang="en-US" b="1" dirty="0">
                <a:solidFill>
                  <a:schemeClr val="accent1">
                    <a:lumMod val="75000"/>
                  </a:schemeClr>
                </a:solidFill>
              </a:rPr>
              <a:t>Statistical evidence was property admitted: (1) likelihood of a child who falls 3-5 feet will incur serious damage is one in two million; (2) a child is 600 times more likely to die from physical abuse than a short fall</a:t>
            </a:r>
          </a:p>
          <a:p>
            <a:pPr marL="457200" indent="-457200">
              <a:buFont typeface="Arial" panose="020B0604020202020204" pitchFamily="34" charset="0"/>
              <a:buChar char="•"/>
            </a:pPr>
            <a:r>
              <a:rPr lang="en-US" b="1" dirty="0">
                <a:solidFill>
                  <a:schemeClr val="accent1">
                    <a:lumMod val="75000"/>
                  </a:schemeClr>
                </a:solidFill>
              </a:rPr>
              <a:t>This was admissible and the only constraint on statistical evidence, other than proper foundation, is that it can’t bolster the credibility of a witness</a:t>
            </a:r>
          </a:p>
        </p:txBody>
      </p:sp>
    </p:spTree>
    <p:extLst>
      <p:ext uri="{BB962C8B-B14F-4D97-AF65-F5344CB8AC3E}">
        <p14:creationId xmlns:p14="http://schemas.microsoft.com/office/powerpoint/2010/main" val="148779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57AE-60F2-5E8A-899A-4A81B66340DC}"/>
              </a:ext>
            </a:extLst>
          </p:cNvPr>
          <p:cNvSpPr>
            <a:spLocks noGrp="1"/>
          </p:cNvSpPr>
          <p:nvPr>
            <p:ph type="title"/>
          </p:nvPr>
        </p:nvSpPr>
        <p:spPr/>
        <p:txBody>
          <a:bodyPr/>
          <a:lstStyle/>
          <a:p>
            <a:r>
              <a:rPr lang="en-US" i="1" dirty="0"/>
              <a:t>State v. Soto</a:t>
            </a:r>
          </a:p>
        </p:txBody>
      </p:sp>
      <p:sp>
        <p:nvSpPr>
          <p:cNvPr id="3" name="Content Placeholder 2">
            <a:extLst>
              <a:ext uri="{FF2B5EF4-FFF2-40B4-BE49-F238E27FC236}">
                <a16:creationId xmlns:a16="http://schemas.microsoft.com/office/drawing/2014/main" id="{83E3EF27-10AB-D1E2-0B78-8974F7D422D1}"/>
              </a:ext>
            </a:extLst>
          </p:cNvPr>
          <p:cNvSpPr>
            <a:spLocks noGrp="1"/>
          </p:cNvSpPr>
          <p:nvPr>
            <p:ph idx="1"/>
          </p:nvPr>
        </p:nvSpPr>
        <p:spPr>
          <a:xfrm>
            <a:off x="1158864" y="2017467"/>
            <a:ext cx="9779183" cy="4108030"/>
          </a:xfrm>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Holding on what expert witnesses can say is particularly helpful if you get an argument that an expert can only say something is “consistent”</a:t>
            </a:r>
          </a:p>
          <a:p>
            <a:pPr marL="457200" indent="-457200">
              <a:buFont typeface="Arial" panose="020B0604020202020204" pitchFamily="34" charset="0"/>
              <a:buChar char="•"/>
            </a:pPr>
            <a:r>
              <a:rPr lang="en-US" b="1" dirty="0">
                <a:solidFill>
                  <a:schemeClr val="accent1">
                    <a:lumMod val="75000"/>
                  </a:schemeClr>
                </a:solidFill>
              </a:rPr>
              <a:t>Also good language about admissibility of evidence of flight to show consciousness of guilt (def fled to Mexico)</a:t>
            </a:r>
          </a:p>
          <a:p>
            <a:pPr marL="457200" indent="-457200">
              <a:buFont typeface="Arial" panose="020B0604020202020204" pitchFamily="34" charset="0"/>
              <a:buChar char="•"/>
            </a:pPr>
            <a:r>
              <a:rPr lang="en-US" b="1" dirty="0">
                <a:solidFill>
                  <a:schemeClr val="accent1">
                    <a:lumMod val="75000"/>
                  </a:schemeClr>
                </a:solidFill>
              </a:rPr>
              <a:t>A well-tried case with overwhelming evidence of guilt</a:t>
            </a:r>
          </a:p>
        </p:txBody>
      </p:sp>
    </p:spTree>
    <p:extLst>
      <p:ext uri="{BB962C8B-B14F-4D97-AF65-F5344CB8AC3E}">
        <p14:creationId xmlns:p14="http://schemas.microsoft.com/office/powerpoint/2010/main" val="39381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0ECF-A3D3-E141-18FA-753D458204CB}"/>
              </a:ext>
            </a:extLst>
          </p:cNvPr>
          <p:cNvSpPr>
            <a:spLocks noGrp="1"/>
          </p:cNvSpPr>
          <p:nvPr>
            <p:ph type="title"/>
          </p:nvPr>
        </p:nvSpPr>
        <p:spPr/>
        <p:txBody>
          <a:bodyPr/>
          <a:lstStyle/>
          <a:p>
            <a:r>
              <a:rPr lang="en-US" i="1" dirty="0"/>
              <a:t>State v. Yazzie</a:t>
            </a:r>
          </a:p>
        </p:txBody>
      </p:sp>
      <p:sp>
        <p:nvSpPr>
          <p:cNvPr id="3" name="Content Placeholder 2">
            <a:extLst>
              <a:ext uri="{FF2B5EF4-FFF2-40B4-BE49-F238E27FC236}">
                <a16:creationId xmlns:a16="http://schemas.microsoft.com/office/drawing/2014/main" id="{220543DD-C114-11D3-CCB8-958413EA759A}"/>
              </a:ext>
            </a:extLst>
          </p:cNvPr>
          <p:cNvSpPr>
            <a:spLocks noGrp="1"/>
          </p:cNvSpPr>
          <p:nvPr>
            <p:ph idx="1"/>
          </p:nvPr>
        </p:nvSpPr>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Police welfare check discovered two children under six and an infant in a room where def and his wife were passed out and extremely intoxicated</a:t>
            </a:r>
          </a:p>
          <a:p>
            <a:pPr marL="457200" indent="-457200">
              <a:buFont typeface="Arial" panose="020B0604020202020204" pitchFamily="34" charset="0"/>
              <a:buChar char="•"/>
            </a:pPr>
            <a:r>
              <a:rPr lang="en-US" b="1" dirty="0">
                <a:solidFill>
                  <a:schemeClr val="accent1">
                    <a:lumMod val="75000"/>
                  </a:schemeClr>
                </a:solidFill>
              </a:rPr>
              <a:t>Def entered a conditional plea to attempt to commit child abuse – negligently permit (no death or GBH), a fourth degree felony</a:t>
            </a:r>
          </a:p>
        </p:txBody>
      </p:sp>
    </p:spTree>
    <p:extLst>
      <p:ext uri="{BB962C8B-B14F-4D97-AF65-F5344CB8AC3E}">
        <p14:creationId xmlns:p14="http://schemas.microsoft.com/office/powerpoint/2010/main" val="3655722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E490-2B41-DC03-4A80-562AAAA6B354}"/>
              </a:ext>
            </a:extLst>
          </p:cNvPr>
          <p:cNvSpPr>
            <a:spLocks noGrp="1"/>
          </p:cNvSpPr>
          <p:nvPr>
            <p:ph type="title"/>
          </p:nvPr>
        </p:nvSpPr>
        <p:spPr/>
        <p:txBody>
          <a:bodyPr/>
          <a:lstStyle/>
          <a:p>
            <a:r>
              <a:rPr lang="en-US" i="1" dirty="0"/>
              <a:t>State v. Yazzie</a:t>
            </a:r>
          </a:p>
        </p:txBody>
      </p:sp>
      <p:sp>
        <p:nvSpPr>
          <p:cNvPr id="3" name="Content Placeholder 2">
            <a:extLst>
              <a:ext uri="{FF2B5EF4-FFF2-40B4-BE49-F238E27FC236}">
                <a16:creationId xmlns:a16="http://schemas.microsoft.com/office/drawing/2014/main" id="{788F250D-74D9-7171-D62C-1401BD7EDF7A}"/>
              </a:ext>
            </a:extLst>
          </p:cNvPr>
          <p:cNvSpPr>
            <a:spLocks noGrp="1"/>
          </p:cNvSpPr>
          <p:nvPr>
            <p:ph idx="1"/>
          </p:nvPr>
        </p:nvSpPr>
        <p:spPr>
          <a:xfrm>
            <a:off x="1158864" y="2017467"/>
            <a:ext cx="9779183" cy="4068701"/>
          </a:xfrm>
        </p:spPr>
        <p:txBody>
          <a:bodyPr>
            <a:normAutofit/>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Def died so the claim is moot but Court decides it as an issue of substantial public interest</a:t>
            </a:r>
          </a:p>
          <a:p>
            <a:pPr marL="457200" indent="-457200">
              <a:buFont typeface="Arial" panose="020B0604020202020204" pitchFamily="34" charset="0"/>
              <a:buChar char="•"/>
            </a:pPr>
            <a:r>
              <a:rPr lang="en-US" b="1" dirty="0">
                <a:solidFill>
                  <a:schemeClr val="accent1">
                    <a:lumMod val="75000"/>
                  </a:schemeClr>
                </a:solidFill>
              </a:rPr>
              <a:t>Even though Def only preserved his right to challenge the motion to suppress in his conditional plea, the Court holds that a plea agreement cannot waive a jurisdictional error and a court has no subject matter jurisdiction to accept pleas to nonexistent crimes</a:t>
            </a:r>
          </a:p>
          <a:p>
            <a:endParaRPr lang="en-US" b="1" dirty="0">
              <a:solidFill>
                <a:schemeClr val="accent1">
                  <a:lumMod val="75000"/>
                </a:schemeClr>
              </a:solidFill>
            </a:endParaRPr>
          </a:p>
        </p:txBody>
      </p:sp>
    </p:spTree>
    <p:extLst>
      <p:ext uri="{BB962C8B-B14F-4D97-AF65-F5344CB8AC3E}">
        <p14:creationId xmlns:p14="http://schemas.microsoft.com/office/powerpoint/2010/main" val="69288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95F8-007D-22F4-E576-F7CB6DD09F48}"/>
              </a:ext>
            </a:extLst>
          </p:cNvPr>
          <p:cNvSpPr>
            <a:spLocks noGrp="1"/>
          </p:cNvSpPr>
          <p:nvPr>
            <p:ph type="title"/>
          </p:nvPr>
        </p:nvSpPr>
        <p:spPr/>
        <p:txBody>
          <a:bodyPr/>
          <a:lstStyle/>
          <a:p>
            <a:r>
              <a:rPr lang="en-US" i="1" dirty="0"/>
              <a:t>State v. Yazzie</a:t>
            </a:r>
          </a:p>
        </p:txBody>
      </p:sp>
      <p:sp>
        <p:nvSpPr>
          <p:cNvPr id="3" name="Content Placeholder 2">
            <a:extLst>
              <a:ext uri="{FF2B5EF4-FFF2-40B4-BE49-F238E27FC236}">
                <a16:creationId xmlns:a16="http://schemas.microsoft.com/office/drawing/2014/main" id="{A744C3DC-21B2-BF48-B0C7-479500203E73}"/>
              </a:ext>
            </a:extLst>
          </p:cNvPr>
          <p:cNvSpPr>
            <a:spLocks noGrp="1"/>
          </p:cNvSpPr>
          <p:nvPr>
            <p:ph idx="1"/>
          </p:nvPr>
        </p:nvSpPr>
        <p:spPr>
          <a:xfrm>
            <a:off x="1158864" y="2017467"/>
            <a:ext cx="9779183" cy="4334172"/>
          </a:xfrm>
        </p:spPr>
        <p:txBody>
          <a:bodyPr>
            <a:normAutofit/>
          </a:bodyPr>
          <a:lstStyle/>
          <a:p>
            <a:r>
              <a:rPr lang="en-US" b="1" dirty="0">
                <a:solidFill>
                  <a:schemeClr val="accent1">
                    <a:lumMod val="75000"/>
                  </a:schemeClr>
                </a:solidFill>
              </a:rPr>
              <a:t>HOLDING (cont.)</a:t>
            </a:r>
          </a:p>
          <a:p>
            <a:pPr marL="457200" indent="-457200">
              <a:buFont typeface="Arial" panose="020B0604020202020204" pitchFamily="34" charset="0"/>
              <a:buChar char="•"/>
            </a:pPr>
            <a:r>
              <a:rPr lang="en-US" b="1" dirty="0">
                <a:solidFill>
                  <a:schemeClr val="accent1">
                    <a:lumMod val="75000"/>
                  </a:schemeClr>
                </a:solidFill>
              </a:rPr>
              <a:t>Attempt to cause or permit reckless child abuse is a nonexistent crime because one cannot attempt to commit a felony that lacks specific intent</a:t>
            </a:r>
          </a:p>
          <a:p>
            <a:pPr marL="457200" indent="-457200">
              <a:buFont typeface="Arial" panose="020B0604020202020204" pitchFamily="34" charset="0"/>
              <a:buChar char="•"/>
            </a:pPr>
            <a:r>
              <a:rPr lang="en-US" b="1" dirty="0">
                <a:solidFill>
                  <a:schemeClr val="accent1">
                    <a:lumMod val="75000"/>
                  </a:schemeClr>
                </a:solidFill>
              </a:rPr>
              <a:t>Attempt is a specific intent crime because it requires that a person </a:t>
            </a:r>
            <a:r>
              <a:rPr lang="en-US" b="1" i="1" dirty="0">
                <a:solidFill>
                  <a:schemeClr val="accent1">
                    <a:lumMod val="75000"/>
                  </a:schemeClr>
                </a:solidFill>
              </a:rPr>
              <a:t>intend</a:t>
            </a:r>
            <a:r>
              <a:rPr lang="en-US" b="1" dirty="0">
                <a:solidFill>
                  <a:schemeClr val="accent1">
                    <a:lumMod val="75000"/>
                  </a:schemeClr>
                </a:solidFill>
              </a:rPr>
              <a:t> to commit a particular crime</a:t>
            </a:r>
          </a:p>
          <a:p>
            <a:pPr marL="457200" indent="-457200">
              <a:buFont typeface="Arial" panose="020B0604020202020204" pitchFamily="34" charset="0"/>
              <a:buChar char="•"/>
            </a:pPr>
            <a:r>
              <a:rPr lang="en-US" b="1" dirty="0">
                <a:solidFill>
                  <a:schemeClr val="accent1">
                    <a:lumMod val="75000"/>
                  </a:schemeClr>
                </a:solidFill>
              </a:rPr>
              <a:t>Reckless child abuse is a general intent crime and therefore cannot be attempted</a:t>
            </a:r>
          </a:p>
        </p:txBody>
      </p:sp>
    </p:spTree>
    <p:extLst>
      <p:ext uri="{BB962C8B-B14F-4D97-AF65-F5344CB8AC3E}">
        <p14:creationId xmlns:p14="http://schemas.microsoft.com/office/powerpoint/2010/main" val="1094580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C9F-B1DD-F391-B75D-943CDAA9710E}"/>
              </a:ext>
            </a:extLst>
          </p:cNvPr>
          <p:cNvSpPr>
            <a:spLocks noGrp="1"/>
          </p:cNvSpPr>
          <p:nvPr>
            <p:ph type="title"/>
          </p:nvPr>
        </p:nvSpPr>
        <p:spPr/>
        <p:txBody>
          <a:bodyPr/>
          <a:lstStyle/>
          <a:p>
            <a:r>
              <a:rPr lang="en-US" i="1" dirty="0"/>
              <a:t>State v. Yazzie</a:t>
            </a:r>
          </a:p>
        </p:txBody>
      </p:sp>
      <p:sp>
        <p:nvSpPr>
          <p:cNvPr id="3" name="Content Placeholder 2">
            <a:extLst>
              <a:ext uri="{FF2B5EF4-FFF2-40B4-BE49-F238E27FC236}">
                <a16:creationId xmlns:a16="http://schemas.microsoft.com/office/drawing/2014/main" id="{A873BCBE-DE64-5DD9-B81A-74B44825451E}"/>
              </a:ext>
            </a:extLst>
          </p:cNvPr>
          <p:cNvSpPr>
            <a:spLocks noGrp="1"/>
          </p:cNvSpPr>
          <p:nvPr>
            <p:ph idx="1"/>
          </p:nvPr>
        </p:nvSpPr>
        <p:spPr>
          <a:xfrm>
            <a:off x="1071716" y="2017466"/>
            <a:ext cx="9866331" cy="3921217"/>
          </a:xfrm>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Court used very broad language which will likely engender confusion</a:t>
            </a:r>
          </a:p>
          <a:p>
            <a:pPr marL="457200" indent="-457200">
              <a:buFont typeface="Arial" panose="020B0604020202020204" pitchFamily="34" charset="0"/>
              <a:buChar char="•"/>
            </a:pPr>
            <a:r>
              <a:rPr lang="en-US" b="1" dirty="0">
                <a:solidFill>
                  <a:schemeClr val="accent1">
                    <a:lumMod val="75000"/>
                  </a:schemeClr>
                </a:solidFill>
              </a:rPr>
              <a:t>“But if the underlying felony does not require any subjective intent, it is a general intent crime and cannot be the subject of an attempt charge.” ¶ 23</a:t>
            </a:r>
          </a:p>
          <a:p>
            <a:pPr marL="457200" indent="-457200">
              <a:buFont typeface="Arial" panose="020B0604020202020204" pitchFamily="34" charset="0"/>
              <a:buChar char="•"/>
            </a:pPr>
            <a:r>
              <a:rPr lang="en-US" b="1" dirty="0">
                <a:solidFill>
                  <a:schemeClr val="accent1">
                    <a:lumMod val="75000"/>
                  </a:schemeClr>
                </a:solidFill>
              </a:rPr>
              <a:t>No general intent crimes can be the subject of an attempt?</a:t>
            </a:r>
          </a:p>
        </p:txBody>
      </p:sp>
    </p:spTree>
    <p:extLst>
      <p:ext uri="{BB962C8B-B14F-4D97-AF65-F5344CB8AC3E}">
        <p14:creationId xmlns:p14="http://schemas.microsoft.com/office/powerpoint/2010/main" val="1242565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DEC4-753F-00F7-B372-9995A84CF457}"/>
              </a:ext>
            </a:extLst>
          </p:cNvPr>
          <p:cNvSpPr>
            <a:spLocks noGrp="1"/>
          </p:cNvSpPr>
          <p:nvPr>
            <p:ph type="title"/>
          </p:nvPr>
        </p:nvSpPr>
        <p:spPr/>
        <p:txBody>
          <a:bodyPr/>
          <a:lstStyle/>
          <a:p>
            <a:r>
              <a:rPr lang="en-US" i="1" dirty="0"/>
              <a:t>State v. Gonzales</a:t>
            </a:r>
          </a:p>
        </p:txBody>
      </p:sp>
      <p:sp>
        <p:nvSpPr>
          <p:cNvPr id="3" name="Content Placeholder 2">
            <a:extLst>
              <a:ext uri="{FF2B5EF4-FFF2-40B4-BE49-F238E27FC236}">
                <a16:creationId xmlns:a16="http://schemas.microsoft.com/office/drawing/2014/main" id="{D9CF4E26-FB89-5BC4-1938-DB899D9DD30D}"/>
              </a:ext>
            </a:extLst>
          </p:cNvPr>
          <p:cNvSpPr>
            <a:spLocks noGrp="1"/>
          </p:cNvSpPr>
          <p:nvPr>
            <p:ph idx="1"/>
          </p:nvPr>
        </p:nvSpPr>
        <p:spPr>
          <a:xfrm>
            <a:off x="1158864" y="2017467"/>
            <a:ext cx="9779183" cy="4068701"/>
          </a:xfrm>
        </p:spPr>
        <p:txBody>
          <a:bodyPr>
            <a:normAutofit/>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10-year-old victim was raped, murdered, and her body was dismembered and set on fire</a:t>
            </a:r>
          </a:p>
          <a:p>
            <a:pPr marL="457200" indent="-457200">
              <a:buFont typeface="Arial" panose="020B0604020202020204" pitchFamily="34" charset="0"/>
              <a:buChar char="•"/>
            </a:pPr>
            <a:r>
              <a:rPr lang="en-US" b="1" dirty="0">
                <a:solidFill>
                  <a:schemeClr val="accent1">
                    <a:lumMod val="75000"/>
                  </a:schemeClr>
                </a:solidFill>
              </a:rPr>
              <a:t>Def was convicted of reckless child abuse resulting in death and seven counts of tampering</a:t>
            </a:r>
          </a:p>
          <a:p>
            <a:pPr marL="457200" indent="-457200">
              <a:buFont typeface="Arial" panose="020B0604020202020204" pitchFamily="34" charset="0"/>
              <a:buChar char="•"/>
            </a:pPr>
            <a:r>
              <a:rPr lang="en-US" b="1" dirty="0">
                <a:solidFill>
                  <a:schemeClr val="accent1">
                    <a:lumMod val="75000"/>
                  </a:schemeClr>
                </a:solidFill>
              </a:rPr>
              <a:t>The jury instruction element said he exposed her to an unsafe environment that included (1) use of drugs (2) threats of violence and (3) care of Jessica Kelley knowing she was violent, paranoid, and under influence of meth</a:t>
            </a:r>
          </a:p>
        </p:txBody>
      </p:sp>
    </p:spTree>
    <p:extLst>
      <p:ext uri="{BB962C8B-B14F-4D97-AF65-F5344CB8AC3E}">
        <p14:creationId xmlns:p14="http://schemas.microsoft.com/office/powerpoint/2010/main" val="2017630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613F-B123-0D38-1184-5F9C65023594}"/>
              </a:ext>
            </a:extLst>
          </p:cNvPr>
          <p:cNvSpPr>
            <a:spLocks noGrp="1"/>
          </p:cNvSpPr>
          <p:nvPr>
            <p:ph type="title"/>
          </p:nvPr>
        </p:nvSpPr>
        <p:spPr/>
        <p:txBody>
          <a:bodyPr/>
          <a:lstStyle/>
          <a:p>
            <a:r>
              <a:rPr lang="en-US" i="1" dirty="0"/>
              <a:t>State v. Gonzales</a:t>
            </a:r>
          </a:p>
        </p:txBody>
      </p:sp>
      <p:sp>
        <p:nvSpPr>
          <p:cNvPr id="3" name="Content Placeholder 2">
            <a:extLst>
              <a:ext uri="{FF2B5EF4-FFF2-40B4-BE49-F238E27FC236}">
                <a16:creationId xmlns:a16="http://schemas.microsoft.com/office/drawing/2014/main" id="{7AEDFDF3-1E02-0EFA-3868-551DDC081832}"/>
              </a:ext>
            </a:extLst>
          </p:cNvPr>
          <p:cNvSpPr>
            <a:spLocks noGrp="1"/>
          </p:cNvSpPr>
          <p:nvPr>
            <p:ph idx="1"/>
          </p:nvPr>
        </p:nvSpPr>
        <p:spPr>
          <a:xfrm>
            <a:off x="1052052" y="2017467"/>
            <a:ext cx="9885995" cy="3960546"/>
          </a:xfrm>
        </p:spPr>
        <p:txBody>
          <a:bodyPr>
            <a:normAutofit fontScale="925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Sufficient evidence on all three</a:t>
            </a:r>
          </a:p>
          <a:p>
            <a:pPr marL="457200" indent="-457200">
              <a:buFont typeface="Arial" panose="020B0604020202020204" pitchFamily="34" charset="0"/>
              <a:buChar char="•"/>
            </a:pPr>
            <a:r>
              <a:rPr lang="en-US" b="1" dirty="0">
                <a:solidFill>
                  <a:schemeClr val="accent1">
                    <a:lumMod val="75000"/>
                  </a:schemeClr>
                </a:solidFill>
              </a:rPr>
              <a:t>Def was smoking meth with Kelley and acted aggressively </a:t>
            </a:r>
          </a:p>
          <a:p>
            <a:pPr marL="457200" indent="-457200">
              <a:buFont typeface="Arial" panose="020B0604020202020204" pitchFamily="34" charset="0"/>
              <a:buChar char="•"/>
            </a:pPr>
            <a:r>
              <a:rPr lang="en-US" b="1" dirty="0">
                <a:solidFill>
                  <a:schemeClr val="accent1">
                    <a:lumMod val="75000"/>
                  </a:schemeClr>
                </a:solidFill>
              </a:rPr>
              <a:t>Def crashed a barbeque and made threats against people – Kelley testified an unknown man killed the victim in retaliation</a:t>
            </a:r>
          </a:p>
          <a:p>
            <a:pPr marL="457200" indent="-457200">
              <a:buFont typeface="Arial" panose="020B0604020202020204" pitchFamily="34" charset="0"/>
              <a:buChar char="•"/>
            </a:pPr>
            <a:r>
              <a:rPr lang="en-US" b="1" dirty="0">
                <a:solidFill>
                  <a:schemeClr val="accent1">
                    <a:lumMod val="75000"/>
                  </a:schemeClr>
                </a:solidFill>
              </a:rPr>
              <a:t>Kelley testified that def knew how paranoid she was on meth and left Victim in her care</a:t>
            </a:r>
          </a:p>
          <a:p>
            <a:pPr marL="457200" indent="-457200">
              <a:buFont typeface="Arial" panose="020B0604020202020204" pitchFamily="34" charset="0"/>
              <a:buChar char="•"/>
            </a:pPr>
            <a:r>
              <a:rPr lang="en-US" b="1" dirty="0">
                <a:solidFill>
                  <a:schemeClr val="accent1">
                    <a:lumMod val="75000"/>
                  </a:schemeClr>
                </a:solidFill>
              </a:rPr>
              <a:t>Court also rejected the argument that he had to have some legal duty to Victim to be criminally liable</a:t>
            </a: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291225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9C87-5EEB-82F1-6037-4DE6B15AAEAA}"/>
              </a:ext>
            </a:extLst>
          </p:cNvPr>
          <p:cNvSpPr>
            <a:spLocks noGrp="1"/>
          </p:cNvSpPr>
          <p:nvPr>
            <p:ph type="title"/>
          </p:nvPr>
        </p:nvSpPr>
        <p:spPr>
          <a:xfrm>
            <a:off x="1167492" y="136526"/>
            <a:ext cx="9779183" cy="1570038"/>
          </a:xfrm>
        </p:spPr>
        <p:txBody>
          <a:bodyPr anchor="b">
            <a:normAutofit/>
          </a:bodyPr>
          <a:lstStyle/>
          <a:p>
            <a:r>
              <a:rPr lang="en-US" dirty="0">
                <a:solidFill>
                  <a:srgbClr val="FF0000"/>
                </a:solidFill>
              </a:rPr>
              <a:t>New Mexico Supreme Court </a:t>
            </a:r>
          </a:p>
        </p:txBody>
      </p:sp>
      <p:graphicFrame>
        <p:nvGraphicFramePr>
          <p:cNvPr id="13" name="Content Placeholder 2">
            <a:extLst>
              <a:ext uri="{FF2B5EF4-FFF2-40B4-BE49-F238E27FC236}">
                <a16:creationId xmlns:a16="http://schemas.microsoft.com/office/drawing/2014/main" id="{D20F795C-F855-C732-C373-1B000A64B110}"/>
              </a:ext>
            </a:extLst>
          </p:cNvPr>
          <p:cNvGraphicFramePr>
            <a:graphicFrameLocks noGrp="1"/>
          </p:cNvGraphicFramePr>
          <p:nvPr>
            <p:ph idx="1"/>
            <p:extLst>
              <p:ext uri="{D42A27DB-BD31-4B8C-83A1-F6EECF244321}">
                <p14:modId xmlns:p14="http://schemas.microsoft.com/office/powerpoint/2010/main" val="745013880"/>
              </p:ext>
            </p:extLst>
          </p:nvPr>
        </p:nvGraphicFramePr>
        <p:xfrm>
          <a:off x="1167493" y="2084832"/>
          <a:ext cx="9779182" cy="336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81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60C7-27A0-B874-EDD7-51954D539CE3}"/>
              </a:ext>
            </a:extLst>
          </p:cNvPr>
          <p:cNvSpPr>
            <a:spLocks noGrp="1"/>
          </p:cNvSpPr>
          <p:nvPr>
            <p:ph type="title"/>
          </p:nvPr>
        </p:nvSpPr>
        <p:spPr/>
        <p:txBody>
          <a:bodyPr/>
          <a:lstStyle/>
          <a:p>
            <a:r>
              <a:rPr lang="en-US" i="1" dirty="0"/>
              <a:t>State v. Gonzales</a:t>
            </a:r>
          </a:p>
        </p:txBody>
      </p:sp>
      <p:sp>
        <p:nvSpPr>
          <p:cNvPr id="3" name="Content Placeholder 2">
            <a:extLst>
              <a:ext uri="{FF2B5EF4-FFF2-40B4-BE49-F238E27FC236}">
                <a16:creationId xmlns:a16="http://schemas.microsoft.com/office/drawing/2014/main" id="{89C88987-61D8-1415-B81A-103304BC0317}"/>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Justice for Victoria, at least some</a:t>
            </a:r>
          </a:p>
          <a:p>
            <a:pPr marL="457200" indent="-457200">
              <a:buFont typeface="Arial" panose="020B0604020202020204" pitchFamily="34" charset="0"/>
              <a:buChar char="•"/>
            </a:pPr>
            <a:r>
              <a:rPr lang="en-US" b="1" dirty="0">
                <a:solidFill>
                  <a:schemeClr val="accent1">
                    <a:lumMod val="75000"/>
                  </a:schemeClr>
                </a:solidFill>
              </a:rPr>
              <a:t>Court also upheld all the tampering charges against a double jeopardy challenge</a:t>
            </a:r>
          </a:p>
        </p:txBody>
      </p:sp>
    </p:spTree>
    <p:extLst>
      <p:ext uri="{BB962C8B-B14F-4D97-AF65-F5344CB8AC3E}">
        <p14:creationId xmlns:p14="http://schemas.microsoft.com/office/powerpoint/2010/main" val="155521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1825-7DF7-25EC-F7A0-E46219BE21EE}"/>
              </a:ext>
            </a:extLst>
          </p:cNvPr>
          <p:cNvSpPr>
            <a:spLocks noGrp="1"/>
          </p:cNvSpPr>
          <p:nvPr>
            <p:ph type="title"/>
          </p:nvPr>
        </p:nvSpPr>
        <p:spPr/>
        <p:txBody>
          <a:bodyPr/>
          <a:lstStyle/>
          <a:p>
            <a:r>
              <a:rPr lang="en-US" dirty="0">
                <a:solidFill>
                  <a:schemeClr val="accent1">
                    <a:lumMod val="75000"/>
                  </a:schemeClr>
                </a:solidFill>
              </a:rPr>
              <a:t>Fourth Amendment</a:t>
            </a:r>
          </a:p>
        </p:txBody>
      </p:sp>
      <p:sp>
        <p:nvSpPr>
          <p:cNvPr id="3" name="Content Placeholder 2">
            <a:extLst>
              <a:ext uri="{FF2B5EF4-FFF2-40B4-BE49-F238E27FC236}">
                <a16:creationId xmlns:a16="http://schemas.microsoft.com/office/drawing/2014/main" id="{5A874221-3DC3-8537-36B4-26B7F26E98B4}"/>
              </a:ext>
            </a:extLst>
          </p:cNvPr>
          <p:cNvSpPr>
            <a:spLocks noGrp="1"/>
          </p:cNvSpPr>
          <p:nvPr>
            <p:ph idx="1"/>
          </p:nvPr>
        </p:nvSpPr>
        <p:spPr/>
        <p:txBody>
          <a:bodyPr/>
          <a:lstStyle/>
          <a:p>
            <a:r>
              <a:rPr lang="en-US" b="1" i="1" dirty="0"/>
              <a:t>State v. Lionel Berkeley Fiske</a:t>
            </a:r>
            <a:r>
              <a:rPr lang="en-US" b="1" dirty="0"/>
              <a:t>, A-1-CA-42595 (N.M. Ct. App. Jun. 20, 2025) (nonprecedential)</a:t>
            </a:r>
            <a:endParaRPr lang="en-US" b="1" i="1" dirty="0"/>
          </a:p>
        </p:txBody>
      </p:sp>
    </p:spTree>
    <p:extLst>
      <p:ext uri="{BB962C8B-B14F-4D97-AF65-F5344CB8AC3E}">
        <p14:creationId xmlns:p14="http://schemas.microsoft.com/office/powerpoint/2010/main" val="479513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F718-86A4-033B-D588-2829D225532B}"/>
              </a:ext>
            </a:extLst>
          </p:cNvPr>
          <p:cNvSpPr>
            <a:spLocks noGrp="1"/>
          </p:cNvSpPr>
          <p:nvPr>
            <p:ph type="title"/>
          </p:nvPr>
        </p:nvSpPr>
        <p:spPr/>
        <p:txBody>
          <a:bodyPr/>
          <a:lstStyle/>
          <a:p>
            <a:r>
              <a:rPr lang="en-US" i="1" dirty="0"/>
              <a:t>State v. Fiske</a:t>
            </a:r>
          </a:p>
        </p:txBody>
      </p:sp>
      <p:sp>
        <p:nvSpPr>
          <p:cNvPr id="3" name="Content Placeholder 2">
            <a:extLst>
              <a:ext uri="{FF2B5EF4-FFF2-40B4-BE49-F238E27FC236}">
                <a16:creationId xmlns:a16="http://schemas.microsoft.com/office/drawing/2014/main" id="{4A7AD263-D692-A0AE-BCF6-65C2D5DEC7F4}"/>
              </a:ext>
            </a:extLst>
          </p:cNvPr>
          <p:cNvSpPr>
            <a:spLocks noGrp="1"/>
          </p:cNvSpPr>
          <p:nvPr>
            <p:ph idx="1"/>
          </p:nvPr>
        </p:nvSpPr>
        <p:spPr>
          <a:xfrm>
            <a:off x="884903" y="1986117"/>
            <a:ext cx="10053144" cy="3942736"/>
          </a:xfrm>
        </p:spPr>
        <p:txBody>
          <a:bodyPr>
            <a:normAutofit fontScale="92500"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Def’s daughter found a GoPro camera in the bathroom; ex-wife confronted Def who gave it to her</a:t>
            </a:r>
          </a:p>
          <a:p>
            <a:pPr marL="457200" indent="-457200">
              <a:buFont typeface="Arial" panose="020B0604020202020204" pitchFamily="34" charset="0"/>
              <a:buChar char="•"/>
            </a:pPr>
            <a:r>
              <a:rPr lang="en-US" b="1" dirty="0">
                <a:solidFill>
                  <a:schemeClr val="accent1">
                    <a:lumMod val="75000"/>
                  </a:schemeClr>
                </a:solidFill>
              </a:rPr>
              <a:t>Police retrieved the computer and camera from def’s ex-wife without a warrant</a:t>
            </a:r>
          </a:p>
          <a:p>
            <a:pPr marL="457200" indent="-457200">
              <a:buFont typeface="Arial" panose="020B0604020202020204" pitchFamily="34" charset="0"/>
              <a:buChar char="•"/>
            </a:pPr>
            <a:r>
              <a:rPr lang="en-US" b="1" dirty="0">
                <a:solidFill>
                  <a:schemeClr val="accent1">
                    <a:lumMod val="75000"/>
                  </a:schemeClr>
                </a:solidFill>
              </a:rPr>
              <a:t>A search warrant for the contents wasn’t obtained for another three years</a:t>
            </a:r>
          </a:p>
          <a:p>
            <a:pPr marL="457200" indent="-457200">
              <a:buFont typeface="Arial" panose="020B0604020202020204" pitchFamily="34" charset="0"/>
              <a:buChar char="•"/>
            </a:pPr>
            <a:r>
              <a:rPr lang="en-US" b="1" dirty="0">
                <a:solidFill>
                  <a:schemeClr val="accent1">
                    <a:lumMod val="75000"/>
                  </a:schemeClr>
                </a:solidFill>
              </a:rPr>
              <a:t>District court suppressed the contents on the grounds that law enforcement didn’t establish a “legitimate basis” for the three-year delay</a:t>
            </a:r>
          </a:p>
        </p:txBody>
      </p:sp>
    </p:spTree>
    <p:extLst>
      <p:ext uri="{BB962C8B-B14F-4D97-AF65-F5344CB8AC3E}">
        <p14:creationId xmlns:p14="http://schemas.microsoft.com/office/powerpoint/2010/main" val="3414246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A11F-39B7-4FB0-1894-85E5C2A483F1}"/>
              </a:ext>
            </a:extLst>
          </p:cNvPr>
          <p:cNvSpPr>
            <a:spLocks noGrp="1"/>
          </p:cNvSpPr>
          <p:nvPr>
            <p:ph type="title"/>
          </p:nvPr>
        </p:nvSpPr>
        <p:spPr/>
        <p:txBody>
          <a:bodyPr/>
          <a:lstStyle/>
          <a:p>
            <a:r>
              <a:rPr lang="en-US" i="1" dirty="0"/>
              <a:t>State v. Fiske</a:t>
            </a:r>
          </a:p>
        </p:txBody>
      </p:sp>
      <p:sp>
        <p:nvSpPr>
          <p:cNvPr id="3" name="Content Placeholder 2">
            <a:extLst>
              <a:ext uri="{FF2B5EF4-FFF2-40B4-BE49-F238E27FC236}">
                <a16:creationId xmlns:a16="http://schemas.microsoft.com/office/drawing/2014/main" id="{944A5143-6DB0-84AC-3784-A985B6D2D3A3}"/>
              </a:ext>
            </a:extLst>
          </p:cNvPr>
          <p:cNvSpPr>
            <a:spLocks noGrp="1"/>
          </p:cNvSpPr>
          <p:nvPr>
            <p:ph idx="1"/>
          </p:nvPr>
        </p:nvSpPr>
        <p:spPr>
          <a:xfrm>
            <a:off x="934066" y="2017468"/>
            <a:ext cx="10003982" cy="4265346"/>
          </a:xfrm>
        </p:spPr>
        <p:txBody>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Affirmed.</a:t>
            </a:r>
          </a:p>
          <a:p>
            <a:pPr marL="457200" indent="-457200">
              <a:buFont typeface="Arial" panose="020B0604020202020204" pitchFamily="34" charset="0"/>
              <a:buChar char="•"/>
            </a:pPr>
            <a:r>
              <a:rPr lang="en-US" b="1" i="1" dirty="0">
                <a:solidFill>
                  <a:schemeClr val="accent1">
                    <a:lumMod val="75000"/>
                  </a:schemeClr>
                </a:solidFill>
              </a:rPr>
              <a:t>State v. Padilla</a:t>
            </a:r>
            <a:r>
              <a:rPr lang="en-US" b="1" dirty="0">
                <a:solidFill>
                  <a:schemeClr val="accent1">
                    <a:lumMod val="75000"/>
                  </a:schemeClr>
                </a:solidFill>
              </a:rPr>
              <a:t>, 2024-NMCA-073, held a temporary warrantless seizure of a container, supported by PC and designed to prevent loss of evidence, is constitutional as long as police obtain a warrant in a reasonable period of time</a:t>
            </a:r>
          </a:p>
          <a:p>
            <a:pPr marL="457200" indent="-457200">
              <a:buFont typeface="Arial" panose="020B0604020202020204" pitchFamily="34" charset="0"/>
              <a:buChar char="•"/>
            </a:pPr>
            <a:r>
              <a:rPr lang="en-US" b="1" dirty="0">
                <a:solidFill>
                  <a:schemeClr val="accent1">
                    <a:lumMod val="75000"/>
                  </a:schemeClr>
                </a:solidFill>
              </a:rPr>
              <a:t>Balance the governmental interest against the individual’s Fourth Amendment interests</a:t>
            </a:r>
          </a:p>
          <a:p>
            <a:pPr marL="457200" indent="-457200">
              <a:buFont typeface="Arial" panose="020B0604020202020204" pitchFamily="34" charset="0"/>
              <a:buChar char="•"/>
            </a:pPr>
            <a:endParaRPr lang="en-US" b="1" i="1" dirty="0">
              <a:solidFill>
                <a:schemeClr val="accent1">
                  <a:lumMod val="75000"/>
                </a:schemeClr>
              </a:solidFill>
            </a:endParaRPr>
          </a:p>
        </p:txBody>
      </p:sp>
    </p:spTree>
    <p:extLst>
      <p:ext uri="{BB962C8B-B14F-4D97-AF65-F5344CB8AC3E}">
        <p14:creationId xmlns:p14="http://schemas.microsoft.com/office/powerpoint/2010/main" val="975258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EF3C-0D09-A2AE-F29A-ABA0AD2E90DD}"/>
              </a:ext>
            </a:extLst>
          </p:cNvPr>
          <p:cNvSpPr>
            <a:spLocks noGrp="1"/>
          </p:cNvSpPr>
          <p:nvPr>
            <p:ph type="title"/>
          </p:nvPr>
        </p:nvSpPr>
        <p:spPr/>
        <p:txBody>
          <a:bodyPr/>
          <a:lstStyle/>
          <a:p>
            <a:r>
              <a:rPr lang="en-US" i="1" dirty="0"/>
              <a:t>State v. Fiske</a:t>
            </a:r>
          </a:p>
        </p:txBody>
      </p:sp>
      <p:sp>
        <p:nvSpPr>
          <p:cNvPr id="3" name="Content Placeholder 2">
            <a:extLst>
              <a:ext uri="{FF2B5EF4-FFF2-40B4-BE49-F238E27FC236}">
                <a16:creationId xmlns:a16="http://schemas.microsoft.com/office/drawing/2014/main" id="{1EBC75CE-DC36-AC8E-D1EE-6FF7955A043A}"/>
              </a:ext>
            </a:extLst>
          </p:cNvPr>
          <p:cNvSpPr>
            <a:spLocks noGrp="1"/>
          </p:cNvSpPr>
          <p:nvPr>
            <p:ph idx="1"/>
          </p:nvPr>
        </p:nvSpPr>
        <p:spPr>
          <a:xfrm>
            <a:off x="1158864" y="2017467"/>
            <a:ext cx="9779183" cy="4058868"/>
          </a:xfrm>
        </p:spPr>
        <p:txBody>
          <a:bodyPr>
            <a:normAutofit fontScale="85000" lnSpcReduction="20000"/>
          </a:bodyPr>
          <a:lstStyle/>
          <a:p>
            <a:r>
              <a:rPr lang="en-US" b="1" dirty="0">
                <a:solidFill>
                  <a:schemeClr val="accent1">
                    <a:lumMod val="75000"/>
                  </a:schemeClr>
                </a:solidFill>
              </a:rPr>
              <a:t>HOLDING (cont.)</a:t>
            </a:r>
          </a:p>
          <a:p>
            <a:pPr marL="457200" indent="-457200">
              <a:buFont typeface="Arial" panose="020B0604020202020204" pitchFamily="34" charset="0"/>
              <a:buChar char="•"/>
            </a:pPr>
            <a:r>
              <a:rPr lang="en-US" b="1" dirty="0">
                <a:solidFill>
                  <a:schemeClr val="accent1">
                    <a:lumMod val="75000"/>
                  </a:schemeClr>
                </a:solidFill>
              </a:rPr>
              <a:t>Items seized were a GoPro camera, originally used for the family’s home security, and the def’s personal computer</a:t>
            </a:r>
          </a:p>
          <a:p>
            <a:pPr marL="457200" indent="-457200">
              <a:buFont typeface="Arial" panose="020B0604020202020204" pitchFamily="34" charset="0"/>
              <a:buChar char="•"/>
            </a:pPr>
            <a:r>
              <a:rPr lang="en-US" b="1" dirty="0">
                <a:solidFill>
                  <a:schemeClr val="accent1">
                    <a:lumMod val="75000"/>
                  </a:schemeClr>
                </a:solidFill>
              </a:rPr>
              <a:t>Def had greater possessory interest in his computer</a:t>
            </a:r>
          </a:p>
          <a:p>
            <a:pPr marL="457200" indent="-457200">
              <a:buFont typeface="Arial" panose="020B0604020202020204" pitchFamily="34" charset="0"/>
              <a:buChar char="•"/>
            </a:pPr>
            <a:r>
              <a:rPr lang="en-US" b="1" dirty="0">
                <a:solidFill>
                  <a:schemeClr val="accent1">
                    <a:lumMod val="75000"/>
                  </a:schemeClr>
                </a:solidFill>
              </a:rPr>
              <a:t>But def handed the items to his then-wife, the items had been shared by the family, and def made no effort to retrieve them from State custody</a:t>
            </a:r>
          </a:p>
          <a:p>
            <a:pPr marL="457200" indent="-457200">
              <a:buFont typeface="Arial" panose="020B0604020202020204" pitchFamily="34" charset="0"/>
              <a:buChar char="•"/>
            </a:pPr>
            <a:r>
              <a:rPr lang="en-US" b="1" dirty="0">
                <a:solidFill>
                  <a:schemeClr val="accent1">
                    <a:lumMod val="75000"/>
                  </a:schemeClr>
                </a:solidFill>
              </a:rPr>
              <a:t>State’s interest was strong, given the PC that they contained CSAM</a:t>
            </a:r>
          </a:p>
          <a:p>
            <a:pPr marL="457200" indent="-457200">
              <a:buFont typeface="Arial" panose="020B0604020202020204" pitchFamily="34" charset="0"/>
              <a:buChar char="•"/>
            </a:pPr>
            <a:r>
              <a:rPr lang="en-US" b="1" dirty="0">
                <a:solidFill>
                  <a:schemeClr val="accent1">
                    <a:lumMod val="75000"/>
                  </a:schemeClr>
                </a:solidFill>
              </a:rPr>
              <a:t>But the State conceded there was no valid reason for the delay and no explanation for the long delay. </a:t>
            </a:r>
          </a:p>
          <a:p>
            <a:pPr marL="457200" indent="-457200">
              <a:buFont typeface="Arial" panose="020B0604020202020204" pitchFamily="34" charset="0"/>
              <a:buChar char="•"/>
            </a:pPr>
            <a:r>
              <a:rPr lang="en-US" b="1" dirty="0">
                <a:solidFill>
                  <a:schemeClr val="accent1">
                    <a:lumMod val="75000"/>
                  </a:schemeClr>
                </a:solidFill>
              </a:rPr>
              <a:t>Suppression affirmed.</a:t>
            </a:r>
          </a:p>
        </p:txBody>
      </p:sp>
    </p:spTree>
    <p:extLst>
      <p:ext uri="{BB962C8B-B14F-4D97-AF65-F5344CB8AC3E}">
        <p14:creationId xmlns:p14="http://schemas.microsoft.com/office/powerpoint/2010/main" val="4213711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3D1F-2968-B379-A235-1357866D7A89}"/>
              </a:ext>
            </a:extLst>
          </p:cNvPr>
          <p:cNvSpPr>
            <a:spLocks noGrp="1"/>
          </p:cNvSpPr>
          <p:nvPr>
            <p:ph type="title"/>
          </p:nvPr>
        </p:nvSpPr>
        <p:spPr/>
        <p:txBody>
          <a:bodyPr/>
          <a:lstStyle/>
          <a:p>
            <a:r>
              <a:rPr lang="en-US" i="1" dirty="0"/>
              <a:t>State v. Fiske</a:t>
            </a:r>
          </a:p>
        </p:txBody>
      </p:sp>
      <p:sp>
        <p:nvSpPr>
          <p:cNvPr id="3" name="Content Placeholder 2">
            <a:extLst>
              <a:ext uri="{FF2B5EF4-FFF2-40B4-BE49-F238E27FC236}">
                <a16:creationId xmlns:a16="http://schemas.microsoft.com/office/drawing/2014/main" id="{3BA68AA5-107B-05BC-EE79-5F4F9C375E51}"/>
              </a:ext>
            </a:extLst>
          </p:cNvPr>
          <p:cNvSpPr>
            <a:spLocks noGrp="1"/>
          </p:cNvSpPr>
          <p:nvPr>
            <p:ph idx="1"/>
          </p:nvPr>
        </p:nvSpPr>
        <p:spPr>
          <a:xfrm>
            <a:off x="1158864" y="2017467"/>
            <a:ext cx="9779183" cy="3754068"/>
          </a:xfrm>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Obviously, a very long delay</a:t>
            </a:r>
          </a:p>
          <a:p>
            <a:pPr marL="457200" indent="-457200">
              <a:buFont typeface="Arial" panose="020B0604020202020204" pitchFamily="34" charset="0"/>
              <a:buChar char="•"/>
            </a:pPr>
            <a:r>
              <a:rPr lang="en-US" b="1" i="1" dirty="0">
                <a:solidFill>
                  <a:schemeClr val="accent1">
                    <a:lumMod val="75000"/>
                  </a:schemeClr>
                </a:solidFill>
              </a:rPr>
              <a:t>Padilla </a:t>
            </a:r>
            <a:r>
              <a:rPr lang="en-US" b="1" dirty="0">
                <a:solidFill>
                  <a:schemeClr val="accent1">
                    <a:lumMod val="75000"/>
                  </a:schemeClr>
                </a:solidFill>
              </a:rPr>
              <a:t>dealt with a 19-day delay and another 11</a:t>
            </a:r>
            <a:r>
              <a:rPr lang="en-US" b="1" baseline="30000" dirty="0">
                <a:solidFill>
                  <a:schemeClr val="accent1">
                    <a:lumMod val="75000"/>
                  </a:schemeClr>
                </a:solidFill>
              </a:rPr>
              <a:t>th</a:t>
            </a:r>
            <a:r>
              <a:rPr lang="en-US" b="1" dirty="0">
                <a:solidFill>
                  <a:schemeClr val="accent1">
                    <a:lumMod val="75000"/>
                  </a:schemeClr>
                </a:solidFill>
              </a:rPr>
              <a:t> Cir. case cited by the Court was a 21-day delay</a:t>
            </a:r>
          </a:p>
          <a:p>
            <a:pPr marL="457200" indent="-457200">
              <a:buFont typeface="Arial" panose="020B0604020202020204" pitchFamily="34" charset="0"/>
              <a:buChar char="•"/>
            </a:pPr>
            <a:r>
              <a:rPr lang="en-US" b="1" dirty="0">
                <a:solidFill>
                  <a:schemeClr val="accent1">
                    <a:lumMod val="75000"/>
                  </a:schemeClr>
                </a:solidFill>
              </a:rPr>
              <a:t>Possible to save this if can show that investigators were pursuing other assignments, or were short-handed, etc. but this long a delay would still be difficult to explain</a:t>
            </a:r>
          </a:p>
        </p:txBody>
      </p:sp>
    </p:spTree>
    <p:extLst>
      <p:ext uri="{BB962C8B-B14F-4D97-AF65-F5344CB8AC3E}">
        <p14:creationId xmlns:p14="http://schemas.microsoft.com/office/powerpoint/2010/main" val="3419637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4EE3-9C35-4B8E-34D6-B47E9A08EC1E}"/>
              </a:ext>
            </a:extLst>
          </p:cNvPr>
          <p:cNvSpPr>
            <a:spLocks noGrp="1"/>
          </p:cNvSpPr>
          <p:nvPr>
            <p:ph type="title"/>
          </p:nvPr>
        </p:nvSpPr>
        <p:spPr>
          <a:xfrm>
            <a:off x="1158864" y="131518"/>
            <a:ext cx="9779183" cy="1744415"/>
          </a:xfrm>
        </p:spPr>
        <p:txBody>
          <a:bodyPr/>
          <a:lstStyle/>
          <a:p>
            <a:r>
              <a:rPr lang="en-US" dirty="0">
                <a:solidFill>
                  <a:schemeClr val="accent1">
                    <a:lumMod val="75000"/>
                  </a:schemeClr>
                </a:solidFill>
              </a:rPr>
              <a:t>Discovery</a:t>
            </a:r>
          </a:p>
        </p:txBody>
      </p:sp>
      <p:sp>
        <p:nvSpPr>
          <p:cNvPr id="3" name="Content Placeholder 2">
            <a:extLst>
              <a:ext uri="{FF2B5EF4-FFF2-40B4-BE49-F238E27FC236}">
                <a16:creationId xmlns:a16="http://schemas.microsoft.com/office/drawing/2014/main" id="{18FB3D6F-7F07-2C88-4599-C66159F67080}"/>
              </a:ext>
            </a:extLst>
          </p:cNvPr>
          <p:cNvSpPr>
            <a:spLocks noGrp="1"/>
          </p:cNvSpPr>
          <p:nvPr>
            <p:ph idx="1"/>
          </p:nvPr>
        </p:nvSpPr>
        <p:spPr>
          <a:xfrm>
            <a:off x="1158865" y="2046964"/>
            <a:ext cx="9779182" cy="3366815"/>
          </a:xfrm>
        </p:spPr>
        <p:txBody>
          <a:bodyPr/>
          <a:lstStyle/>
          <a:p>
            <a:pPr marL="571500" indent="-571500">
              <a:buFont typeface="Arial" panose="020B0604020202020204" pitchFamily="34" charset="0"/>
              <a:buChar char="•"/>
            </a:pPr>
            <a:r>
              <a:rPr lang="en-US" sz="3600" b="1" i="1" dirty="0"/>
              <a:t>Ramirez v. Marsh</a:t>
            </a:r>
            <a:r>
              <a:rPr lang="en-US" sz="3600" b="1" dirty="0"/>
              <a:t>, S-1-SC-39966</a:t>
            </a:r>
          </a:p>
          <a:p>
            <a:pPr marL="571500" indent="-571500">
              <a:buFont typeface="Arial" panose="020B0604020202020204" pitchFamily="34" charset="0"/>
              <a:buChar char="•"/>
            </a:pPr>
            <a:endParaRPr lang="en-US" sz="3600" b="1" i="1" dirty="0"/>
          </a:p>
          <a:p>
            <a:endParaRPr lang="en-US" dirty="0"/>
          </a:p>
        </p:txBody>
      </p:sp>
    </p:spTree>
    <p:extLst>
      <p:ext uri="{BB962C8B-B14F-4D97-AF65-F5344CB8AC3E}">
        <p14:creationId xmlns:p14="http://schemas.microsoft.com/office/powerpoint/2010/main" val="1616249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6DF4-6F0C-0784-7E18-7992B00E94DB}"/>
              </a:ext>
            </a:extLst>
          </p:cNvPr>
          <p:cNvSpPr>
            <a:spLocks noGrp="1"/>
          </p:cNvSpPr>
          <p:nvPr>
            <p:ph type="title"/>
          </p:nvPr>
        </p:nvSpPr>
        <p:spPr/>
        <p:txBody>
          <a:bodyPr/>
          <a:lstStyle/>
          <a:p>
            <a:r>
              <a:rPr lang="en-US" i="1" dirty="0"/>
              <a:t>Ramirez v. Marsh</a:t>
            </a:r>
          </a:p>
        </p:txBody>
      </p:sp>
      <p:sp>
        <p:nvSpPr>
          <p:cNvPr id="3" name="Content Placeholder 2">
            <a:extLst>
              <a:ext uri="{FF2B5EF4-FFF2-40B4-BE49-F238E27FC236}">
                <a16:creationId xmlns:a16="http://schemas.microsoft.com/office/drawing/2014/main" id="{A574C263-C679-00DE-0C3E-69388C925454}"/>
              </a:ext>
            </a:extLst>
          </p:cNvPr>
          <p:cNvSpPr>
            <a:spLocks noGrp="1"/>
          </p:cNvSpPr>
          <p:nvPr>
            <p:ph idx="1"/>
          </p:nvPr>
        </p:nvSpPr>
        <p:spPr>
          <a:xfrm>
            <a:off x="1052052" y="2017467"/>
            <a:ext cx="9885995" cy="4520985"/>
          </a:xfrm>
        </p:spPr>
        <p:txBody>
          <a:bodyPr>
            <a:normAutofit fontScale="92500" lnSpcReduction="2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Two district court judges ruled that criminal defs, both charged with sexual assault against minors, were entitled to application information on U/T-Visas as discovery</a:t>
            </a:r>
          </a:p>
          <a:p>
            <a:pPr marL="457200" indent="-457200">
              <a:buFont typeface="Arial" panose="020B0604020202020204" pitchFamily="34" charset="0"/>
              <a:buChar char="•"/>
            </a:pPr>
            <a:r>
              <a:rPr lang="en-US" b="1" dirty="0">
                <a:solidFill>
                  <a:schemeClr val="accent1">
                    <a:lumMod val="75000"/>
                  </a:schemeClr>
                </a:solidFill>
              </a:rPr>
              <a:t>New Mexico Victims’ Rights Project and New Mexico Immigrant Law Center filed writs of superintending control, claiming the material was privileged under federal law</a:t>
            </a:r>
          </a:p>
          <a:p>
            <a:pPr marL="457200" indent="-457200">
              <a:buFont typeface="Arial" panose="020B0604020202020204" pitchFamily="34" charset="0"/>
              <a:buChar char="•"/>
            </a:pPr>
            <a:r>
              <a:rPr lang="en-US" b="1" dirty="0">
                <a:solidFill>
                  <a:schemeClr val="accent1">
                    <a:lumMod val="75000"/>
                  </a:schemeClr>
                </a:solidFill>
              </a:rPr>
              <a:t>The applications contain sensitive information including immigration status, physical address, location of family members, as well as SSNs and passport numbers. Applicants have to aver whether they use drugs, are members in a communist party, and whether they suffer from substance abuse or communicable diseases</a:t>
            </a:r>
          </a:p>
          <a:p>
            <a:pPr marL="457200" indent="-457200">
              <a:buFont typeface="Arial" panose="020B0604020202020204" pitchFamily="34" charset="0"/>
              <a:buChar char="•"/>
            </a:pPr>
            <a:r>
              <a:rPr lang="en-US" b="1" dirty="0">
                <a:solidFill>
                  <a:schemeClr val="accent1">
                    <a:lumMod val="75000"/>
                  </a:schemeClr>
                </a:solidFill>
              </a:rPr>
              <a:t>8 U.S.C. § 1367 protects the information from disclosure</a:t>
            </a:r>
          </a:p>
        </p:txBody>
      </p:sp>
    </p:spTree>
    <p:extLst>
      <p:ext uri="{BB962C8B-B14F-4D97-AF65-F5344CB8AC3E}">
        <p14:creationId xmlns:p14="http://schemas.microsoft.com/office/powerpoint/2010/main" val="2857338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93EE-730C-CBEC-36B0-6CE17AD30FBD}"/>
              </a:ext>
            </a:extLst>
          </p:cNvPr>
          <p:cNvSpPr>
            <a:spLocks noGrp="1"/>
          </p:cNvSpPr>
          <p:nvPr>
            <p:ph type="title"/>
          </p:nvPr>
        </p:nvSpPr>
        <p:spPr/>
        <p:txBody>
          <a:bodyPr/>
          <a:lstStyle/>
          <a:p>
            <a:r>
              <a:rPr lang="en-US" i="1" dirty="0"/>
              <a:t>Ramirez v. Marsh</a:t>
            </a:r>
          </a:p>
        </p:txBody>
      </p:sp>
      <p:sp>
        <p:nvSpPr>
          <p:cNvPr id="3" name="Content Placeholder 2">
            <a:extLst>
              <a:ext uri="{FF2B5EF4-FFF2-40B4-BE49-F238E27FC236}">
                <a16:creationId xmlns:a16="http://schemas.microsoft.com/office/drawing/2014/main" id="{65E62C36-8BA6-07E1-AE86-DD0C6B4B9B0B}"/>
              </a:ext>
            </a:extLst>
          </p:cNvPr>
          <p:cNvSpPr>
            <a:spLocks noGrp="1"/>
          </p:cNvSpPr>
          <p:nvPr>
            <p:ph idx="1"/>
          </p:nvPr>
        </p:nvSpPr>
        <p:spPr>
          <a:xfrm>
            <a:off x="1158864" y="2017467"/>
            <a:ext cx="9779183" cy="4147359"/>
          </a:xfrm>
        </p:spPr>
        <p:txBody>
          <a:bodyPr>
            <a:normAutofit/>
          </a:bodyPr>
          <a:lstStyle/>
          <a:p>
            <a:r>
              <a:rPr lang="en-US" b="1" dirty="0">
                <a:solidFill>
                  <a:schemeClr val="accent1">
                    <a:lumMod val="75000"/>
                  </a:schemeClr>
                </a:solidFill>
              </a:rPr>
              <a:t>HOLDING ONE</a:t>
            </a:r>
          </a:p>
          <a:p>
            <a:pPr marL="457200" indent="-457200">
              <a:buFont typeface="Arial" panose="020B0604020202020204" pitchFamily="34" charset="0"/>
              <a:buChar char="•"/>
            </a:pPr>
            <a:r>
              <a:rPr lang="en-US" b="1" dirty="0">
                <a:solidFill>
                  <a:schemeClr val="accent1">
                    <a:lumMod val="75000"/>
                  </a:schemeClr>
                </a:solidFill>
              </a:rPr>
              <a:t>The applications are privileged material </a:t>
            </a:r>
          </a:p>
          <a:p>
            <a:pPr marL="457200" indent="-457200">
              <a:buFont typeface="Arial" panose="020B0604020202020204" pitchFamily="34" charset="0"/>
              <a:buChar char="•"/>
            </a:pPr>
            <a:r>
              <a:rPr lang="en-US" b="1" dirty="0">
                <a:solidFill>
                  <a:schemeClr val="accent1">
                    <a:lumMod val="75000"/>
                  </a:schemeClr>
                </a:solidFill>
              </a:rPr>
              <a:t>As holders of the privilege, victims may refuse to produce the information in the application and any subpoena compelling production must be quashed</a:t>
            </a:r>
          </a:p>
          <a:p>
            <a:pPr marL="457200" indent="-457200">
              <a:buFont typeface="Arial" panose="020B0604020202020204" pitchFamily="34" charset="0"/>
              <a:buChar char="•"/>
            </a:pPr>
            <a:r>
              <a:rPr lang="en-US" b="1" dirty="0">
                <a:solidFill>
                  <a:schemeClr val="accent1">
                    <a:lumMod val="75000"/>
                  </a:schemeClr>
                </a:solidFill>
              </a:rPr>
              <a:t>Neither necessary disclosure to law enforcement to complete the application nor the disclosure of the </a:t>
            </a:r>
            <a:r>
              <a:rPr lang="en-US" b="1" i="1" dirty="0">
                <a:solidFill>
                  <a:schemeClr val="accent1">
                    <a:lumMod val="75000"/>
                  </a:schemeClr>
                </a:solidFill>
              </a:rPr>
              <a:t>fact</a:t>
            </a:r>
            <a:r>
              <a:rPr lang="en-US" b="1" dirty="0">
                <a:solidFill>
                  <a:schemeClr val="accent1">
                    <a:lumMod val="75000"/>
                  </a:schemeClr>
                </a:solidFill>
              </a:rPr>
              <a:t> of the application constitute a waiver of the privilege</a:t>
            </a:r>
          </a:p>
        </p:txBody>
      </p:sp>
    </p:spTree>
    <p:extLst>
      <p:ext uri="{BB962C8B-B14F-4D97-AF65-F5344CB8AC3E}">
        <p14:creationId xmlns:p14="http://schemas.microsoft.com/office/powerpoint/2010/main" val="2783079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26CC-562A-CF51-C381-57DF325114E1}"/>
              </a:ext>
            </a:extLst>
          </p:cNvPr>
          <p:cNvSpPr>
            <a:spLocks noGrp="1"/>
          </p:cNvSpPr>
          <p:nvPr>
            <p:ph type="title"/>
          </p:nvPr>
        </p:nvSpPr>
        <p:spPr/>
        <p:txBody>
          <a:bodyPr/>
          <a:lstStyle/>
          <a:p>
            <a:r>
              <a:rPr lang="en-US" i="1" dirty="0"/>
              <a:t>Ramirez v. Marsh</a:t>
            </a:r>
          </a:p>
        </p:txBody>
      </p:sp>
      <p:sp>
        <p:nvSpPr>
          <p:cNvPr id="3" name="Content Placeholder 2">
            <a:extLst>
              <a:ext uri="{FF2B5EF4-FFF2-40B4-BE49-F238E27FC236}">
                <a16:creationId xmlns:a16="http://schemas.microsoft.com/office/drawing/2014/main" id="{ACC117EE-D390-DB0B-1CF9-01B2C3FEE4CF}"/>
              </a:ext>
            </a:extLst>
          </p:cNvPr>
          <p:cNvSpPr>
            <a:spLocks noGrp="1"/>
          </p:cNvSpPr>
          <p:nvPr>
            <p:ph idx="1"/>
          </p:nvPr>
        </p:nvSpPr>
        <p:spPr>
          <a:xfrm>
            <a:off x="1158864" y="2017467"/>
            <a:ext cx="9779183" cy="4383333"/>
          </a:xfrm>
        </p:spPr>
        <p:txBody>
          <a:bodyPr>
            <a:normAutofit/>
          </a:bodyPr>
          <a:lstStyle/>
          <a:p>
            <a:r>
              <a:rPr lang="en-US" b="1" dirty="0">
                <a:solidFill>
                  <a:schemeClr val="accent1">
                    <a:lumMod val="75000"/>
                  </a:schemeClr>
                </a:solidFill>
              </a:rPr>
              <a:t>HOLDING TWO</a:t>
            </a:r>
          </a:p>
          <a:p>
            <a:pPr marL="457200" indent="-457200">
              <a:buFont typeface="Arial" panose="020B0604020202020204" pitchFamily="34" charset="0"/>
              <a:buChar char="•"/>
            </a:pPr>
            <a:r>
              <a:rPr lang="en-US" b="1" i="1" dirty="0">
                <a:solidFill>
                  <a:schemeClr val="accent1">
                    <a:lumMod val="75000"/>
                  </a:schemeClr>
                </a:solidFill>
              </a:rPr>
              <a:t>Brady v. Maryland</a:t>
            </a:r>
            <a:r>
              <a:rPr lang="en-US" b="1" dirty="0">
                <a:solidFill>
                  <a:schemeClr val="accent1">
                    <a:lumMod val="75000"/>
                  </a:schemeClr>
                </a:solidFill>
              </a:rPr>
              <a:t> requires the prosecution to (1) disclose, if it is aware, the fact that an application exists (2) if the prosecution – or an arm of the prosecution – has the application, must review it for any clear </a:t>
            </a:r>
            <a:r>
              <a:rPr lang="en-US" b="1" i="1" dirty="0">
                <a:solidFill>
                  <a:schemeClr val="accent1">
                    <a:lumMod val="75000"/>
                  </a:schemeClr>
                </a:solidFill>
              </a:rPr>
              <a:t>Brady </a:t>
            </a:r>
            <a:r>
              <a:rPr lang="en-US" b="1" dirty="0">
                <a:solidFill>
                  <a:schemeClr val="accent1">
                    <a:lumMod val="75000"/>
                  </a:schemeClr>
                </a:solidFill>
              </a:rPr>
              <a:t>material that is “material either to guilt or to punishment.”</a:t>
            </a:r>
          </a:p>
          <a:p>
            <a:pPr marL="457200" indent="-457200">
              <a:buFont typeface="Arial" panose="020B0604020202020204" pitchFamily="34" charset="0"/>
              <a:buChar char="•"/>
            </a:pPr>
            <a:r>
              <a:rPr lang="en-US" b="1" dirty="0">
                <a:solidFill>
                  <a:schemeClr val="accent1">
                    <a:lumMod val="75000"/>
                  </a:schemeClr>
                </a:solidFill>
              </a:rPr>
              <a:t>Also, Confrontation Clause entitles defense to CX victim about the application – and the possible bias it involves – but does not create a discovery right to the application itself</a:t>
            </a:r>
          </a:p>
        </p:txBody>
      </p:sp>
    </p:spTree>
    <p:extLst>
      <p:ext uri="{BB962C8B-B14F-4D97-AF65-F5344CB8AC3E}">
        <p14:creationId xmlns:p14="http://schemas.microsoft.com/office/powerpoint/2010/main" val="398424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39D1-319D-619F-4AE2-501C6684CF21}"/>
              </a:ext>
            </a:extLst>
          </p:cNvPr>
          <p:cNvSpPr>
            <a:spLocks noGrp="1"/>
          </p:cNvSpPr>
          <p:nvPr>
            <p:ph type="title"/>
          </p:nvPr>
        </p:nvSpPr>
        <p:spPr>
          <a:xfrm>
            <a:off x="1199535" y="102021"/>
            <a:ext cx="9738512" cy="1421979"/>
          </a:xfrm>
        </p:spPr>
        <p:txBody>
          <a:bodyPr anchor="b">
            <a:normAutofit/>
          </a:bodyPr>
          <a:lstStyle/>
          <a:p>
            <a:r>
              <a:rPr lang="en-US" dirty="0">
                <a:solidFill>
                  <a:srgbClr val="FF0000"/>
                </a:solidFill>
              </a:rPr>
              <a:t>New Mexico Court of Appeals -  29 cases</a:t>
            </a:r>
          </a:p>
        </p:txBody>
      </p:sp>
      <p:graphicFrame>
        <p:nvGraphicFramePr>
          <p:cNvPr id="5" name="Content Placeholder 2">
            <a:extLst>
              <a:ext uri="{FF2B5EF4-FFF2-40B4-BE49-F238E27FC236}">
                <a16:creationId xmlns:a16="http://schemas.microsoft.com/office/drawing/2014/main" id="{BAC937A3-0C87-E804-C503-E246C18B26D1}"/>
              </a:ext>
            </a:extLst>
          </p:cNvPr>
          <p:cNvGraphicFramePr>
            <a:graphicFrameLocks noGrp="1"/>
          </p:cNvGraphicFramePr>
          <p:nvPr>
            <p:ph idx="1"/>
            <p:extLst>
              <p:ext uri="{D42A27DB-BD31-4B8C-83A1-F6EECF244321}">
                <p14:modId xmlns:p14="http://schemas.microsoft.com/office/powerpoint/2010/main" val="2801210960"/>
              </p:ext>
            </p:extLst>
          </p:nvPr>
        </p:nvGraphicFramePr>
        <p:xfrm>
          <a:off x="1061884" y="1435510"/>
          <a:ext cx="9876164" cy="5220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783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3399-6546-9551-AD47-68D41831ECB3}"/>
              </a:ext>
            </a:extLst>
          </p:cNvPr>
          <p:cNvSpPr>
            <a:spLocks noGrp="1"/>
          </p:cNvSpPr>
          <p:nvPr>
            <p:ph type="title"/>
          </p:nvPr>
        </p:nvSpPr>
        <p:spPr/>
        <p:txBody>
          <a:bodyPr/>
          <a:lstStyle/>
          <a:p>
            <a:r>
              <a:rPr lang="en-US" i="1" dirty="0"/>
              <a:t>Ramirez v. Marsh</a:t>
            </a:r>
          </a:p>
        </p:txBody>
      </p:sp>
      <p:sp>
        <p:nvSpPr>
          <p:cNvPr id="3" name="Content Placeholder 2">
            <a:extLst>
              <a:ext uri="{FF2B5EF4-FFF2-40B4-BE49-F238E27FC236}">
                <a16:creationId xmlns:a16="http://schemas.microsoft.com/office/drawing/2014/main" id="{DDFBB145-E9E5-C4F3-C10B-1136B8547611}"/>
              </a:ext>
            </a:extLst>
          </p:cNvPr>
          <p:cNvSpPr>
            <a:spLocks noGrp="1"/>
          </p:cNvSpPr>
          <p:nvPr>
            <p:ph idx="1"/>
          </p:nvPr>
        </p:nvSpPr>
        <p:spPr>
          <a:xfrm>
            <a:off x="875071" y="1759974"/>
            <a:ext cx="10062976" cy="4996005"/>
          </a:xfrm>
        </p:spPr>
        <p:txBody>
          <a:bodyPr>
            <a:normAutofit fontScale="92500" lnSpcReduction="10000"/>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The </a:t>
            </a:r>
            <a:r>
              <a:rPr lang="en-US" b="1" i="1" dirty="0">
                <a:solidFill>
                  <a:schemeClr val="accent1">
                    <a:lumMod val="75000"/>
                  </a:schemeClr>
                </a:solidFill>
              </a:rPr>
              <a:t>Brady </a:t>
            </a:r>
            <a:r>
              <a:rPr lang="en-US" b="1" dirty="0">
                <a:solidFill>
                  <a:schemeClr val="accent1">
                    <a:lumMod val="75000"/>
                  </a:schemeClr>
                </a:solidFill>
              </a:rPr>
              <a:t>holding is important but isn’t discussed in detail</a:t>
            </a:r>
          </a:p>
          <a:p>
            <a:pPr marL="457200" indent="-457200">
              <a:buFont typeface="Arial" panose="020B0604020202020204" pitchFamily="34" charset="0"/>
              <a:buChar char="•"/>
            </a:pPr>
            <a:r>
              <a:rPr lang="en-US" b="1" dirty="0">
                <a:solidFill>
                  <a:schemeClr val="accent1">
                    <a:lumMod val="75000"/>
                  </a:schemeClr>
                </a:solidFill>
              </a:rPr>
              <a:t>If NMILC has the application, you have no duty because they’re not an arm of the State</a:t>
            </a:r>
          </a:p>
          <a:p>
            <a:pPr marL="457200" indent="-457200">
              <a:buFont typeface="Arial" panose="020B0604020202020204" pitchFamily="34" charset="0"/>
              <a:buChar char="•"/>
            </a:pPr>
            <a:r>
              <a:rPr lang="en-US" b="1" dirty="0">
                <a:solidFill>
                  <a:schemeClr val="accent1">
                    <a:lumMod val="75000"/>
                  </a:schemeClr>
                </a:solidFill>
              </a:rPr>
              <a:t>But if law enforcement has it? </a:t>
            </a:r>
          </a:p>
          <a:p>
            <a:pPr marL="457200" indent="-457200">
              <a:buFont typeface="Arial" panose="020B0604020202020204" pitchFamily="34" charset="0"/>
              <a:buChar char="•"/>
            </a:pPr>
            <a:r>
              <a:rPr lang="en-US" b="1" i="1" dirty="0">
                <a:solidFill>
                  <a:schemeClr val="accent1">
                    <a:lumMod val="75000"/>
                  </a:schemeClr>
                </a:solidFill>
              </a:rPr>
              <a:t>State v. Huerta-Castro</a:t>
            </a:r>
            <a:r>
              <a:rPr lang="en-US" b="1" dirty="0">
                <a:solidFill>
                  <a:schemeClr val="accent1">
                    <a:lumMod val="75000"/>
                  </a:schemeClr>
                </a:solidFill>
              </a:rPr>
              <a:t>, 2017-NMCA-026, held that the prosecution violated </a:t>
            </a:r>
            <a:r>
              <a:rPr lang="en-US" b="1" i="1" dirty="0">
                <a:solidFill>
                  <a:schemeClr val="accent1">
                    <a:lumMod val="75000"/>
                  </a:schemeClr>
                </a:solidFill>
              </a:rPr>
              <a:t>Brady</a:t>
            </a:r>
            <a:r>
              <a:rPr lang="en-US" b="1" dirty="0">
                <a:solidFill>
                  <a:schemeClr val="accent1">
                    <a:lumMod val="75000"/>
                  </a:schemeClr>
                </a:solidFill>
              </a:rPr>
              <a:t> for not turning the application over when the prosecution clearly had it. </a:t>
            </a:r>
            <a:r>
              <a:rPr lang="en-US" b="1" i="1" dirty="0">
                <a:solidFill>
                  <a:schemeClr val="accent1">
                    <a:lumMod val="75000"/>
                  </a:schemeClr>
                </a:solidFill>
              </a:rPr>
              <a:t>Ramirez </a:t>
            </a:r>
            <a:r>
              <a:rPr lang="en-US" b="1" dirty="0">
                <a:solidFill>
                  <a:schemeClr val="accent1">
                    <a:lumMod val="75000"/>
                  </a:schemeClr>
                </a:solidFill>
              </a:rPr>
              <a:t>only said </a:t>
            </a:r>
            <a:r>
              <a:rPr lang="en-US" b="1" i="1" dirty="0">
                <a:solidFill>
                  <a:schemeClr val="accent1">
                    <a:lumMod val="75000"/>
                  </a:schemeClr>
                </a:solidFill>
              </a:rPr>
              <a:t>Huerta-Castro</a:t>
            </a:r>
            <a:r>
              <a:rPr lang="en-US" b="1" dirty="0">
                <a:solidFill>
                  <a:schemeClr val="accent1">
                    <a:lumMod val="75000"/>
                  </a:schemeClr>
                </a:solidFill>
              </a:rPr>
              <a:t> was wrongly decided only to the extent that it held the contents were material because the fact of the application was material</a:t>
            </a:r>
          </a:p>
          <a:p>
            <a:pPr marL="457200" indent="-457200">
              <a:buFont typeface="Arial" panose="020B0604020202020204" pitchFamily="34" charset="0"/>
              <a:buChar char="•"/>
            </a:pPr>
            <a:r>
              <a:rPr lang="en-US" b="1" dirty="0">
                <a:solidFill>
                  <a:schemeClr val="accent1">
                    <a:lumMod val="75000"/>
                  </a:schemeClr>
                </a:solidFill>
              </a:rPr>
              <a:t>Fact of the application’s existence is discoverable although the contents may not be</a:t>
            </a:r>
          </a:p>
          <a:p>
            <a:pPr marL="457200" indent="-457200">
              <a:buFont typeface="Arial" panose="020B0604020202020204" pitchFamily="34" charset="0"/>
              <a:buChar char="•"/>
            </a:pPr>
            <a:endParaRPr lang="en-US" b="1" i="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416303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5BC7-1045-0083-EFF4-A72163F1DBB5}"/>
              </a:ext>
            </a:extLst>
          </p:cNvPr>
          <p:cNvSpPr>
            <a:spLocks noGrp="1"/>
          </p:cNvSpPr>
          <p:nvPr>
            <p:ph type="title"/>
          </p:nvPr>
        </p:nvSpPr>
        <p:spPr/>
        <p:txBody>
          <a:bodyPr/>
          <a:lstStyle/>
          <a:p>
            <a:r>
              <a:rPr lang="en-US" dirty="0">
                <a:solidFill>
                  <a:schemeClr val="accent1">
                    <a:lumMod val="75000"/>
                  </a:schemeClr>
                </a:solidFill>
              </a:rPr>
              <a:t>Statute of Limitations</a:t>
            </a:r>
          </a:p>
        </p:txBody>
      </p:sp>
      <p:sp>
        <p:nvSpPr>
          <p:cNvPr id="3" name="Content Placeholder 2">
            <a:extLst>
              <a:ext uri="{FF2B5EF4-FFF2-40B4-BE49-F238E27FC236}">
                <a16:creationId xmlns:a16="http://schemas.microsoft.com/office/drawing/2014/main" id="{60DC6D43-D065-D9C1-B702-4E1ADC2D23CB}"/>
              </a:ext>
            </a:extLst>
          </p:cNvPr>
          <p:cNvSpPr>
            <a:spLocks noGrp="1"/>
          </p:cNvSpPr>
          <p:nvPr>
            <p:ph idx="1"/>
          </p:nvPr>
        </p:nvSpPr>
        <p:spPr/>
        <p:txBody>
          <a:bodyPr/>
          <a:lstStyle/>
          <a:p>
            <a:r>
              <a:rPr lang="en-US" b="1" i="1" dirty="0"/>
              <a:t>State v. Paul Sandoval</a:t>
            </a:r>
            <a:r>
              <a:rPr lang="en-US" b="1" dirty="0"/>
              <a:t>, 2025-NMCA-002, 561 P.3d 1102</a:t>
            </a:r>
            <a:endParaRPr lang="en-US" b="1" i="1" dirty="0"/>
          </a:p>
        </p:txBody>
      </p:sp>
    </p:spTree>
    <p:extLst>
      <p:ext uri="{BB962C8B-B14F-4D97-AF65-F5344CB8AC3E}">
        <p14:creationId xmlns:p14="http://schemas.microsoft.com/office/powerpoint/2010/main" val="3332177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2F85-4EEC-6E7D-7192-1BC8EBC0261E}"/>
              </a:ext>
            </a:extLst>
          </p:cNvPr>
          <p:cNvSpPr>
            <a:spLocks noGrp="1"/>
          </p:cNvSpPr>
          <p:nvPr>
            <p:ph type="title"/>
          </p:nvPr>
        </p:nvSpPr>
        <p:spPr/>
        <p:txBody>
          <a:bodyPr/>
          <a:lstStyle/>
          <a:p>
            <a:r>
              <a:rPr lang="en-US" i="1" dirty="0"/>
              <a:t>State v. Sandoval</a:t>
            </a:r>
          </a:p>
        </p:txBody>
      </p:sp>
      <p:sp>
        <p:nvSpPr>
          <p:cNvPr id="3" name="Content Placeholder 2">
            <a:extLst>
              <a:ext uri="{FF2B5EF4-FFF2-40B4-BE49-F238E27FC236}">
                <a16:creationId xmlns:a16="http://schemas.microsoft.com/office/drawing/2014/main" id="{6FFCB206-1265-2D50-530D-71C5BB9EE325}"/>
              </a:ext>
            </a:extLst>
          </p:cNvPr>
          <p:cNvSpPr>
            <a:spLocks noGrp="1"/>
          </p:cNvSpPr>
          <p:nvPr>
            <p:ph idx="1"/>
          </p:nvPr>
        </p:nvSpPr>
        <p:spPr>
          <a:xfrm>
            <a:off x="1022556" y="2017467"/>
            <a:ext cx="9915492" cy="4412830"/>
          </a:xfrm>
        </p:spPr>
        <p:txBody>
          <a:bodyPr>
            <a:normAutofit fontScale="92500"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15-year-old victim was beaten and sexually assaulted by defendant and his friend</a:t>
            </a:r>
          </a:p>
          <a:p>
            <a:pPr marL="457200" indent="-457200">
              <a:buFont typeface="Arial" panose="020B0604020202020204" pitchFamily="34" charset="0"/>
              <a:buChar char="•"/>
            </a:pPr>
            <a:r>
              <a:rPr lang="en-US" b="1" dirty="0">
                <a:solidFill>
                  <a:schemeClr val="accent1">
                    <a:lumMod val="75000"/>
                  </a:schemeClr>
                </a:solidFill>
              </a:rPr>
              <a:t>She did a SANE the next day but didn’t report to law enforcement until two months later</a:t>
            </a:r>
          </a:p>
          <a:p>
            <a:pPr marL="457200" indent="-457200">
              <a:buFont typeface="Arial" panose="020B0604020202020204" pitchFamily="34" charset="0"/>
              <a:buChar char="•"/>
            </a:pPr>
            <a:r>
              <a:rPr lang="en-US" b="1" dirty="0">
                <a:solidFill>
                  <a:schemeClr val="accent1">
                    <a:lumMod val="75000"/>
                  </a:schemeClr>
                </a:solidFill>
              </a:rPr>
              <a:t>Defendant was initially indicted three years later but that indictment was nollied pending further investigation and testing</a:t>
            </a:r>
          </a:p>
          <a:p>
            <a:pPr marL="457200" indent="-457200">
              <a:buFont typeface="Arial" panose="020B0604020202020204" pitchFamily="34" charset="0"/>
              <a:buChar char="•"/>
            </a:pPr>
            <a:r>
              <a:rPr lang="en-US" b="1" dirty="0">
                <a:solidFill>
                  <a:schemeClr val="accent1">
                    <a:lumMod val="75000"/>
                  </a:schemeClr>
                </a:solidFill>
              </a:rPr>
              <a:t>Current indictment filed five years and seven months after the crimes</a:t>
            </a:r>
          </a:p>
          <a:p>
            <a:pPr marL="457200" indent="-457200">
              <a:buFont typeface="Arial" panose="020B0604020202020204" pitchFamily="34" charset="0"/>
              <a:buChar char="•"/>
            </a:pPr>
            <a:r>
              <a:rPr lang="en-US" b="1" dirty="0">
                <a:solidFill>
                  <a:schemeClr val="accent1">
                    <a:lumMod val="75000"/>
                  </a:schemeClr>
                </a:solidFill>
              </a:rPr>
              <a:t>Def claimed, for first time on appeal, that the third and fourth degree felony convictions were barred by the five-year SOL</a:t>
            </a:r>
          </a:p>
        </p:txBody>
      </p:sp>
    </p:spTree>
    <p:extLst>
      <p:ext uri="{BB962C8B-B14F-4D97-AF65-F5344CB8AC3E}">
        <p14:creationId xmlns:p14="http://schemas.microsoft.com/office/powerpoint/2010/main" val="1422215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3E25-948D-8DCA-35B0-9F574D187DFE}"/>
              </a:ext>
            </a:extLst>
          </p:cNvPr>
          <p:cNvSpPr>
            <a:spLocks noGrp="1"/>
          </p:cNvSpPr>
          <p:nvPr>
            <p:ph type="title"/>
          </p:nvPr>
        </p:nvSpPr>
        <p:spPr/>
        <p:txBody>
          <a:bodyPr/>
          <a:lstStyle/>
          <a:p>
            <a:r>
              <a:rPr lang="en-US" i="1" dirty="0"/>
              <a:t>State v. Sandoval</a:t>
            </a:r>
          </a:p>
        </p:txBody>
      </p:sp>
      <p:sp>
        <p:nvSpPr>
          <p:cNvPr id="3" name="Content Placeholder 2">
            <a:extLst>
              <a:ext uri="{FF2B5EF4-FFF2-40B4-BE49-F238E27FC236}">
                <a16:creationId xmlns:a16="http://schemas.microsoft.com/office/drawing/2014/main" id="{E9300D3E-1842-6C2F-FF68-C6DC65944C97}"/>
              </a:ext>
            </a:extLst>
          </p:cNvPr>
          <p:cNvSpPr>
            <a:spLocks noGrp="1"/>
          </p:cNvSpPr>
          <p:nvPr>
            <p:ph idx="1"/>
          </p:nvPr>
        </p:nvSpPr>
        <p:spPr>
          <a:xfrm>
            <a:off x="1061884" y="2017467"/>
            <a:ext cx="9876163" cy="4511152"/>
          </a:xfrm>
        </p:spPr>
        <p:txBody>
          <a:bodyPr>
            <a:normAutofit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The triggering event was victim’s report to law enforcement, two months after the crimes – Section 30-1-8(B) (tolling SOL until victim is 18 or a report is made to LE, whichever occurs first) which was over five years</a:t>
            </a:r>
          </a:p>
          <a:p>
            <a:pPr marL="457200" indent="-457200">
              <a:buFont typeface="Arial" panose="020B0604020202020204" pitchFamily="34" charset="0"/>
              <a:buChar char="•"/>
            </a:pPr>
            <a:r>
              <a:rPr lang="en-US" b="1" dirty="0">
                <a:solidFill>
                  <a:schemeClr val="accent1">
                    <a:lumMod val="75000"/>
                  </a:schemeClr>
                </a:solidFill>
              </a:rPr>
              <a:t>State argues common law tolling applies to pause the running of SOL during the pendency of the first indictment</a:t>
            </a:r>
          </a:p>
          <a:p>
            <a:pPr marL="457200" indent="-457200">
              <a:buFont typeface="Arial" panose="020B0604020202020204" pitchFamily="34" charset="0"/>
              <a:buChar char="•"/>
            </a:pPr>
            <a:r>
              <a:rPr lang="en-US" b="1" dirty="0">
                <a:solidFill>
                  <a:schemeClr val="accent1">
                    <a:lumMod val="75000"/>
                  </a:schemeClr>
                </a:solidFill>
              </a:rPr>
              <a:t>Court rejects this argument – neither case not statutory law “permits tolling of the [SOL] when the State voluntarily dismisses its own charges to obtain more evidence in support of its case.”</a:t>
            </a:r>
          </a:p>
        </p:txBody>
      </p:sp>
    </p:spTree>
    <p:extLst>
      <p:ext uri="{BB962C8B-B14F-4D97-AF65-F5344CB8AC3E}">
        <p14:creationId xmlns:p14="http://schemas.microsoft.com/office/powerpoint/2010/main" val="1371221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F080-D152-824A-1B3F-E38179128A34}"/>
              </a:ext>
            </a:extLst>
          </p:cNvPr>
          <p:cNvSpPr>
            <a:spLocks noGrp="1"/>
          </p:cNvSpPr>
          <p:nvPr>
            <p:ph type="title"/>
          </p:nvPr>
        </p:nvSpPr>
        <p:spPr/>
        <p:txBody>
          <a:bodyPr/>
          <a:lstStyle/>
          <a:p>
            <a:r>
              <a:rPr lang="en-US" i="1" dirty="0"/>
              <a:t>State v. Sandoval</a:t>
            </a:r>
          </a:p>
        </p:txBody>
      </p:sp>
      <p:sp>
        <p:nvSpPr>
          <p:cNvPr id="3" name="Content Placeholder 2">
            <a:extLst>
              <a:ext uri="{FF2B5EF4-FFF2-40B4-BE49-F238E27FC236}">
                <a16:creationId xmlns:a16="http://schemas.microsoft.com/office/drawing/2014/main" id="{007DFFBA-D9E6-4F40-0042-841C2D0F26B0}"/>
              </a:ext>
            </a:extLst>
          </p:cNvPr>
          <p:cNvSpPr>
            <a:spLocks noGrp="1"/>
          </p:cNvSpPr>
          <p:nvPr>
            <p:ph idx="1"/>
          </p:nvPr>
        </p:nvSpPr>
        <p:spPr>
          <a:xfrm>
            <a:off x="1022556" y="2017467"/>
            <a:ext cx="9915492" cy="4363668"/>
          </a:xfrm>
        </p:spPr>
        <p:txBody>
          <a:bodyPr>
            <a:normAutofit fontScale="77500" lnSpcReduction="20000"/>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Court distinguishes two other cases – </a:t>
            </a:r>
            <a:r>
              <a:rPr lang="en-US" b="1" i="1" dirty="0">
                <a:solidFill>
                  <a:schemeClr val="accent1">
                    <a:lumMod val="75000"/>
                  </a:schemeClr>
                </a:solidFill>
              </a:rPr>
              <a:t>State v. Martinez</a:t>
            </a:r>
            <a:r>
              <a:rPr lang="en-US" b="1" dirty="0">
                <a:solidFill>
                  <a:schemeClr val="accent1">
                    <a:lumMod val="75000"/>
                  </a:schemeClr>
                </a:solidFill>
              </a:rPr>
              <a:t>, 1978-NMCA-095, and </a:t>
            </a:r>
            <a:r>
              <a:rPr lang="en-US" b="1" i="1" dirty="0">
                <a:solidFill>
                  <a:schemeClr val="accent1">
                    <a:lumMod val="75000"/>
                  </a:schemeClr>
                </a:solidFill>
              </a:rPr>
              <a:t>State v. Collier</a:t>
            </a:r>
            <a:r>
              <a:rPr lang="en-US" b="1" dirty="0">
                <a:solidFill>
                  <a:schemeClr val="accent1">
                    <a:lumMod val="75000"/>
                  </a:schemeClr>
                </a:solidFill>
              </a:rPr>
              <a:t>, 2013-NMSC-015.</a:t>
            </a:r>
          </a:p>
          <a:p>
            <a:pPr marL="457200" indent="-457200">
              <a:buFont typeface="Arial" panose="020B0604020202020204" pitchFamily="34" charset="0"/>
              <a:buChar char="•"/>
            </a:pPr>
            <a:r>
              <a:rPr lang="en-US" b="1" dirty="0">
                <a:solidFill>
                  <a:schemeClr val="accent1">
                    <a:lumMod val="75000"/>
                  </a:schemeClr>
                </a:solidFill>
              </a:rPr>
              <a:t>In </a:t>
            </a:r>
            <a:r>
              <a:rPr lang="en-US" b="1" i="1" dirty="0">
                <a:solidFill>
                  <a:schemeClr val="accent1">
                    <a:lumMod val="75000"/>
                  </a:schemeClr>
                </a:solidFill>
              </a:rPr>
              <a:t>Martinez</a:t>
            </a:r>
            <a:r>
              <a:rPr lang="en-US" b="1" dirty="0">
                <a:solidFill>
                  <a:schemeClr val="accent1">
                    <a:lumMod val="75000"/>
                  </a:schemeClr>
                </a:solidFill>
              </a:rPr>
              <a:t>, def was charged in mag court within the SOL; State then dismissed that complaint (past the initial SOL) and went to grand jury on same charges. This is OK because there was no lapse between the two and no need for tolling</a:t>
            </a:r>
            <a:endParaRPr lang="en-US" b="1" i="1" dirty="0">
              <a:solidFill>
                <a:schemeClr val="accent1">
                  <a:lumMod val="75000"/>
                </a:schemeClr>
              </a:solidFill>
            </a:endParaRPr>
          </a:p>
          <a:p>
            <a:pPr marL="457200" indent="-457200">
              <a:buFont typeface="Arial" panose="020B0604020202020204" pitchFamily="34" charset="0"/>
              <a:buChar char="•"/>
            </a:pPr>
            <a:r>
              <a:rPr lang="en-US" b="1" dirty="0">
                <a:solidFill>
                  <a:schemeClr val="accent1">
                    <a:lumMod val="75000"/>
                  </a:schemeClr>
                </a:solidFill>
              </a:rPr>
              <a:t>In </a:t>
            </a:r>
            <a:r>
              <a:rPr lang="en-US" b="1" i="1" dirty="0">
                <a:solidFill>
                  <a:schemeClr val="accent1">
                    <a:lumMod val="75000"/>
                  </a:schemeClr>
                </a:solidFill>
              </a:rPr>
              <a:t>Collier</a:t>
            </a:r>
            <a:r>
              <a:rPr lang="en-US" b="1" dirty="0">
                <a:solidFill>
                  <a:schemeClr val="accent1">
                    <a:lumMod val="75000"/>
                  </a:schemeClr>
                </a:solidFill>
              </a:rPr>
              <a:t>, def was timely charged with a felony but at a second trial requested the jury was also instructed on a lesser included misdemeanor. The court dismissed the misdemeanor conviction as outside SOL. Also ok because a “timely filed charging document stops the [SOL] clock from running on any explicitly charged offenses and any lesser included offenses .  . .”</a:t>
            </a:r>
          </a:p>
          <a:p>
            <a:pPr marL="457200" indent="-457200">
              <a:buFont typeface="Arial" panose="020B0604020202020204" pitchFamily="34" charset="0"/>
              <a:buChar char="•"/>
            </a:pPr>
            <a:r>
              <a:rPr lang="en-US" b="1" i="1" dirty="0">
                <a:solidFill>
                  <a:schemeClr val="accent1">
                    <a:lumMod val="75000"/>
                  </a:schemeClr>
                </a:solidFill>
              </a:rPr>
              <a:t>State v. Padilla</a:t>
            </a:r>
            <a:r>
              <a:rPr lang="en-US" b="1" dirty="0">
                <a:solidFill>
                  <a:schemeClr val="accent1">
                    <a:lumMod val="75000"/>
                  </a:schemeClr>
                </a:solidFill>
              </a:rPr>
              <a:t>, S-1-SC-39897, held that dismissal without prejudice for improper venue did not toll the SOL</a:t>
            </a:r>
            <a:endParaRPr lang="en-US" b="1" i="1" dirty="0">
              <a:solidFill>
                <a:schemeClr val="accent1">
                  <a:lumMod val="75000"/>
                </a:schemeClr>
              </a:solidFill>
            </a:endParaRPr>
          </a:p>
        </p:txBody>
      </p:sp>
    </p:spTree>
    <p:extLst>
      <p:ext uri="{BB962C8B-B14F-4D97-AF65-F5344CB8AC3E}">
        <p14:creationId xmlns:p14="http://schemas.microsoft.com/office/powerpoint/2010/main" val="1485913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1325-78D2-B296-7837-AAB337B3BDD4}"/>
              </a:ext>
            </a:extLst>
          </p:cNvPr>
          <p:cNvSpPr>
            <a:spLocks noGrp="1"/>
          </p:cNvSpPr>
          <p:nvPr>
            <p:ph type="title"/>
          </p:nvPr>
        </p:nvSpPr>
        <p:spPr/>
        <p:txBody>
          <a:bodyPr/>
          <a:lstStyle/>
          <a:p>
            <a:r>
              <a:rPr lang="en-US" dirty="0">
                <a:solidFill>
                  <a:schemeClr val="accent1">
                    <a:lumMod val="75000"/>
                  </a:schemeClr>
                </a:solidFill>
              </a:rPr>
              <a:t>Probation Revocation</a:t>
            </a:r>
          </a:p>
        </p:txBody>
      </p:sp>
      <p:sp>
        <p:nvSpPr>
          <p:cNvPr id="3" name="Content Placeholder 2">
            <a:extLst>
              <a:ext uri="{FF2B5EF4-FFF2-40B4-BE49-F238E27FC236}">
                <a16:creationId xmlns:a16="http://schemas.microsoft.com/office/drawing/2014/main" id="{2D7F5F59-1878-DE91-C70C-366990C19BC3}"/>
              </a:ext>
            </a:extLst>
          </p:cNvPr>
          <p:cNvSpPr>
            <a:spLocks noGrp="1"/>
          </p:cNvSpPr>
          <p:nvPr>
            <p:ph idx="1"/>
          </p:nvPr>
        </p:nvSpPr>
        <p:spPr/>
        <p:txBody>
          <a:bodyPr/>
          <a:lstStyle/>
          <a:p>
            <a:r>
              <a:rPr lang="en-US" b="1" i="1" dirty="0"/>
              <a:t>State v. Lucio Godinez, Jr.</a:t>
            </a:r>
            <a:r>
              <a:rPr lang="en-US" b="1" dirty="0"/>
              <a:t>, 2025-NMSC-005</a:t>
            </a:r>
            <a:endParaRPr lang="en-US" b="1" i="1" dirty="0"/>
          </a:p>
        </p:txBody>
      </p:sp>
    </p:spTree>
    <p:extLst>
      <p:ext uri="{BB962C8B-B14F-4D97-AF65-F5344CB8AC3E}">
        <p14:creationId xmlns:p14="http://schemas.microsoft.com/office/powerpoint/2010/main" val="1360257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6DB6-A78D-6054-78FA-5C71FFF83492}"/>
              </a:ext>
            </a:extLst>
          </p:cNvPr>
          <p:cNvSpPr>
            <a:spLocks noGrp="1"/>
          </p:cNvSpPr>
          <p:nvPr>
            <p:ph type="title"/>
          </p:nvPr>
        </p:nvSpPr>
        <p:spPr/>
        <p:txBody>
          <a:bodyPr/>
          <a:lstStyle/>
          <a:p>
            <a:r>
              <a:rPr lang="en-US" i="1" dirty="0"/>
              <a:t>State v. Godinez</a:t>
            </a:r>
          </a:p>
        </p:txBody>
      </p:sp>
      <p:sp>
        <p:nvSpPr>
          <p:cNvPr id="3" name="Content Placeholder 2">
            <a:extLst>
              <a:ext uri="{FF2B5EF4-FFF2-40B4-BE49-F238E27FC236}">
                <a16:creationId xmlns:a16="http://schemas.microsoft.com/office/drawing/2014/main" id="{94369F72-4CA9-4A21-DA3F-144B74B28686}"/>
              </a:ext>
            </a:extLst>
          </p:cNvPr>
          <p:cNvSpPr>
            <a:spLocks noGrp="1"/>
          </p:cNvSpPr>
          <p:nvPr>
            <p:ph idx="1"/>
          </p:nvPr>
        </p:nvSpPr>
        <p:spPr>
          <a:xfrm>
            <a:off x="825910" y="1846436"/>
            <a:ext cx="10112137" cy="4909543"/>
          </a:xfrm>
        </p:spPr>
        <p:txBody>
          <a:bodyPr>
            <a:normAutofit fontScale="92500"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was on probation for a sex crime and then was indicted for two counts of CSP on his daughter</a:t>
            </a:r>
          </a:p>
          <a:p>
            <a:pPr marL="457200" indent="-457200">
              <a:buFont typeface="Arial" panose="020B0604020202020204" pitchFamily="34" charset="0"/>
              <a:buChar char="•"/>
            </a:pPr>
            <a:r>
              <a:rPr lang="en-US" b="1" dirty="0">
                <a:solidFill>
                  <a:schemeClr val="accent1">
                    <a:lumMod val="75000"/>
                  </a:schemeClr>
                </a:solidFill>
              </a:rPr>
              <a:t>At PV hearing, State called probation officer, the SANE, the Safehouse interviewer, arresting officer, and victim’s mother</a:t>
            </a:r>
          </a:p>
          <a:p>
            <a:pPr marL="457200" indent="-457200">
              <a:buFont typeface="Arial" panose="020B0604020202020204" pitchFamily="34" charset="0"/>
              <a:buChar char="•"/>
            </a:pPr>
            <a:r>
              <a:rPr lang="en-US" b="1" dirty="0">
                <a:solidFill>
                  <a:schemeClr val="accent1">
                    <a:lumMod val="75000"/>
                  </a:schemeClr>
                </a:solidFill>
              </a:rPr>
              <a:t>Victim was not called because she was autistic with the mental capacity of a child and would regress if forced to testify </a:t>
            </a:r>
          </a:p>
          <a:p>
            <a:pPr marL="457200" indent="-457200">
              <a:buFont typeface="Arial" panose="020B0604020202020204" pitchFamily="34" charset="0"/>
              <a:buChar char="•"/>
            </a:pPr>
            <a:r>
              <a:rPr lang="en-US" b="1" dirty="0">
                <a:solidFill>
                  <a:schemeClr val="accent1">
                    <a:lumMod val="75000"/>
                  </a:schemeClr>
                </a:solidFill>
              </a:rPr>
              <a:t>Blood in her underwear, a “spanking” by her father that could have been penetration, change in demeanor, bruising on buttocks and vaginal discharge, unidentified male DNA on her underwear but no semen</a:t>
            </a:r>
          </a:p>
          <a:p>
            <a:pPr marL="457200" indent="-457200">
              <a:buFont typeface="Arial" panose="020B0604020202020204" pitchFamily="34" charset="0"/>
              <a:buChar char="•"/>
            </a:pPr>
            <a:r>
              <a:rPr lang="en-US" b="1" dirty="0">
                <a:solidFill>
                  <a:schemeClr val="accent1">
                    <a:lumMod val="75000"/>
                  </a:schemeClr>
                </a:solidFill>
              </a:rPr>
              <a:t>District court revoked probation and State dismissed the CSP counts</a:t>
            </a: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2015743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C0D3-C23E-3E9A-C730-A99FA6FE2A0C}"/>
              </a:ext>
            </a:extLst>
          </p:cNvPr>
          <p:cNvSpPr>
            <a:spLocks noGrp="1"/>
          </p:cNvSpPr>
          <p:nvPr>
            <p:ph type="title"/>
          </p:nvPr>
        </p:nvSpPr>
        <p:spPr/>
        <p:txBody>
          <a:bodyPr/>
          <a:lstStyle/>
          <a:p>
            <a:r>
              <a:rPr lang="en-US" i="1" dirty="0"/>
              <a:t>State v. Godinez</a:t>
            </a:r>
          </a:p>
        </p:txBody>
      </p:sp>
      <p:sp>
        <p:nvSpPr>
          <p:cNvPr id="3" name="Content Placeholder 2">
            <a:extLst>
              <a:ext uri="{FF2B5EF4-FFF2-40B4-BE49-F238E27FC236}">
                <a16:creationId xmlns:a16="http://schemas.microsoft.com/office/drawing/2014/main" id="{01E6E8D9-3703-21FE-9637-DF3B58CB56AB}"/>
              </a:ext>
            </a:extLst>
          </p:cNvPr>
          <p:cNvSpPr>
            <a:spLocks noGrp="1"/>
          </p:cNvSpPr>
          <p:nvPr>
            <p:ph idx="1"/>
          </p:nvPr>
        </p:nvSpPr>
        <p:spPr>
          <a:xfrm>
            <a:off x="973394" y="2017467"/>
            <a:ext cx="9964653" cy="4314507"/>
          </a:xfrm>
        </p:spPr>
        <p:txBody>
          <a:bodyPr>
            <a:normAutofit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Def’s due process rights were violated by admission of victim’s statements without opportunity for CX</a:t>
            </a:r>
          </a:p>
          <a:p>
            <a:pPr marL="457200" indent="-457200">
              <a:buFont typeface="Arial" panose="020B0604020202020204" pitchFamily="34" charset="0"/>
              <a:buChar char="•"/>
            </a:pPr>
            <a:r>
              <a:rPr lang="en-US" b="1" dirty="0">
                <a:solidFill>
                  <a:schemeClr val="accent1">
                    <a:lumMod val="75000"/>
                  </a:schemeClr>
                </a:solidFill>
              </a:rPr>
              <a:t>Not a Confrontation Clause issue because not a trial but def has right to due process</a:t>
            </a:r>
            <a:endParaRPr lang="en-US" b="1" i="1" dirty="0">
              <a:solidFill>
                <a:schemeClr val="accent1">
                  <a:lumMod val="75000"/>
                </a:schemeClr>
              </a:solidFill>
            </a:endParaRPr>
          </a:p>
          <a:p>
            <a:pPr marL="457200" indent="-457200">
              <a:buFont typeface="Arial" panose="020B0604020202020204" pitchFamily="34" charset="0"/>
              <a:buChar char="•"/>
            </a:pPr>
            <a:r>
              <a:rPr lang="en-US" b="1" i="1" dirty="0">
                <a:solidFill>
                  <a:schemeClr val="accent1">
                    <a:lumMod val="75000"/>
                  </a:schemeClr>
                </a:solidFill>
              </a:rPr>
              <a:t>State v. Guthrie</a:t>
            </a:r>
            <a:r>
              <a:rPr lang="en-US" b="1" dirty="0">
                <a:solidFill>
                  <a:schemeClr val="accent1">
                    <a:lumMod val="75000"/>
                  </a:schemeClr>
                </a:solidFill>
              </a:rPr>
              <a:t>, 2011-NMSC-014 – sliding scale on how much process is due</a:t>
            </a:r>
          </a:p>
          <a:p>
            <a:pPr marL="457200" indent="-457200">
              <a:buFont typeface="Arial" panose="020B0604020202020204" pitchFamily="34" charset="0"/>
              <a:buChar char="•"/>
            </a:pPr>
            <a:r>
              <a:rPr lang="en-US" b="1" dirty="0">
                <a:solidFill>
                  <a:schemeClr val="accent1">
                    <a:lumMod val="75000"/>
                  </a:schemeClr>
                </a:solidFill>
              </a:rPr>
              <a:t>Evidence wasn’t uncontested, wasn’t corroborated, and was open to interpretation</a:t>
            </a:r>
          </a:p>
          <a:p>
            <a:pPr marL="457200" indent="-457200">
              <a:buFont typeface="Arial" panose="020B0604020202020204" pitchFamily="34" charset="0"/>
              <a:buChar char="•"/>
            </a:pPr>
            <a:r>
              <a:rPr lang="en-US" b="1" dirty="0">
                <a:solidFill>
                  <a:schemeClr val="accent1">
                    <a:lumMod val="75000"/>
                  </a:schemeClr>
                </a:solidFill>
              </a:rPr>
              <a:t>No bright line but here it was a due process violation</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530666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37D9-99DD-EFCA-050E-113A637F9F1C}"/>
              </a:ext>
            </a:extLst>
          </p:cNvPr>
          <p:cNvSpPr>
            <a:spLocks noGrp="1"/>
          </p:cNvSpPr>
          <p:nvPr>
            <p:ph type="title"/>
          </p:nvPr>
        </p:nvSpPr>
        <p:spPr/>
        <p:txBody>
          <a:bodyPr/>
          <a:lstStyle/>
          <a:p>
            <a:r>
              <a:rPr lang="en-US" i="1" dirty="0"/>
              <a:t>State v. Godinez</a:t>
            </a:r>
          </a:p>
        </p:txBody>
      </p:sp>
      <p:sp>
        <p:nvSpPr>
          <p:cNvPr id="3" name="Content Placeholder 2">
            <a:extLst>
              <a:ext uri="{FF2B5EF4-FFF2-40B4-BE49-F238E27FC236}">
                <a16:creationId xmlns:a16="http://schemas.microsoft.com/office/drawing/2014/main" id="{842DCF1C-A1E6-DDA4-B1BB-353054F97344}"/>
              </a:ext>
            </a:extLst>
          </p:cNvPr>
          <p:cNvSpPr>
            <a:spLocks noGrp="1"/>
          </p:cNvSpPr>
          <p:nvPr>
            <p:ph idx="1"/>
          </p:nvPr>
        </p:nvSpPr>
        <p:spPr>
          <a:xfrm>
            <a:off x="993058" y="2017467"/>
            <a:ext cx="9944989" cy="3793398"/>
          </a:xfrm>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Be aware of this case if you’re relying on hearsay in a PV case, especially when proving a new crime</a:t>
            </a:r>
          </a:p>
          <a:p>
            <a:pPr marL="457200" indent="-457200">
              <a:buFont typeface="Arial" panose="020B0604020202020204" pitchFamily="34" charset="0"/>
              <a:buChar char="•"/>
            </a:pPr>
            <a:r>
              <a:rPr lang="en-US" b="1" dirty="0">
                <a:solidFill>
                  <a:schemeClr val="accent1">
                    <a:lumMod val="75000"/>
                  </a:schemeClr>
                </a:solidFill>
              </a:rPr>
              <a:t>Court said State could consider “creative” solutions on remand to satisfy both DP and the victim’s well-being</a:t>
            </a:r>
          </a:p>
          <a:p>
            <a:pPr marL="457200" indent="-457200">
              <a:buFont typeface="Arial" panose="020B0604020202020204" pitchFamily="34" charset="0"/>
              <a:buChar char="•"/>
            </a:pPr>
            <a:r>
              <a:rPr lang="en-US" b="1" dirty="0">
                <a:solidFill>
                  <a:schemeClr val="accent1">
                    <a:lumMod val="75000"/>
                  </a:schemeClr>
                </a:solidFill>
              </a:rPr>
              <a:t>“Letters, affidavits, and other material that would not be admissible in an adversary criminal trial.”</a:t>
            </a:r>
          </a:p>
        </p:txBody>
      </p:sp>
    </p:spTree>
    <p:extLst>
      <p:ext uri="{BB962C8B-B14F-4D97-AF65-F5344CB8AC3E}">
        <p14:creationId xmlns:p14="http://schemas.microsoft.com/office/powerpoint/2010/main" val="3936819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7C59-BEA2-8D42-808E-E0B721401AF3}"/>
              </a:ext>
            </a:extLst>
          </p:cNvPr>
          <p:cNvSpPr>
            <a:spLocks noGrp="1"/>
          </p:cNvSpPr>
          <p:nvPr>
            <p:ph type="title"/>
          </p:nvPr>
        </p:nvSpPr>
        <p:spPr/>
        <p:txBody>
          <a:bodyPr/>
          <a:lstStyle/>
          <a:p>
            <a:r>
              <a:rPr lang="en-US" dirty="0">
                <a:solidFill>
                  <a:schemeClr val="accent1">
                    <a:lumMod val="75000"/>
                  </a:schemeClr>
                </a:solidFill>
              </a:rPr>
              <a:t>Double Jeopardy</a:t>
            </a:r>
          </a:p>
        </p:txBody>
      </p:sp>
      <p:sp>
        <p:nvSpPr>
          <p:cNvPr id="3" name="Content Placeholder 2">
            <a:extLst>
              <a:ext uri="{FF2B5EF4-FFF2-40B4-BE49-F238E27FC236}">
                <a16:creationId xmlns:a16="http://schemas.microsoft.com/office/drawing/2014/main" id="{4297998C-999D-3023-CC28-CF69F44F9664}"/>
              </a:ext>
            </a:extLst>
          </p:cNvPr>
          <p:cNvSpPr>
            <a:spLocks noGrp="1"/>
          </p:cNvSpPr>
          <p:nvPr>
            <p:ph idx="1"/>
          </p:nvPr>
        </p:nvSpPr>
        <p:spPr>
          <a:xfrm>
            <a:off x="1158864" y="2017467"/>
            <a:ext cx="9779183" cy="4638972"/>
          </a:xfrm>
        </p:spPr>
        <p:txBody>
          <a:bodyPr>
            <a:normAutofit fontScale="85000" lnSpcReduction="20000"/>
          </a:bodyPr>
          <a:lstStyle/>
          <a:p>
            <a:pPr marL="457200" indent="-457200">
              <a:buFont typeface="Arial" panose="020B0604020202020204" pitchFamily="34" charset="0"/>
              <a:buChar char="•"/>
            </a:pPr>
            <a:r>
              <a:rPr lang="en-US" b="1" i="1" dirty="0"/>
              <a:t>State v. Mario Urquidi-Martinez</a:t>
            </a:r>
            <a:r>
              <a:rPr lang="en-US" b="1" dirty="0"/>
              <a:t>, A-1-CA-41049 (Dec. 11, 2024), </a:t>
            </a:r>
            <a:r>
              <a:rPr lang="en-US" b="1" i="1" dirty="0"/>
              <a:t>cert. granted</a:t>
            </a:r>
            <a:r>
              <a:rPr lang="en-US" b="1" dirty="0"/>
              <a:t>, S-1-SC-40730 </a:t>
            </a:r>
          </a:p>
          <a:p>
            <a:pPr marL="457200" indent="-457200">
              <a:buFont typeface="Arial" panose="020B0604020202020204" pitchFamily="34" charset="0"/>
              <a:buChar char="•"/>
            </a:pPr>
            <a:r>
              <a:rPr lang="en-US" b="1" i="1" dirty="0"/>
              <a:t>State v. Maury Montel Elliott</a:t>
            </a:r>
            <a:r>
              <a:rPr lang="en-US" b="1" dirty="0"/>
              <a:t>, 2025-NMCA-022</a:t>
            </a:r>
          </a:p>
          <a:p>
            <a:pPr marL="457200" indent="-457200">
              <a:buFont typeface="Arial" panose="020B0604020202020204" pitchFamily="34" charset="0"/>
              <a:buChar char="•"/>
            </a:pPr>
            <a:r>
              <a:rPr lang="en-US" b="1" i="1" dirty="0"/>
              <a:t>State v. Paul Sandoval</a:t>
            </a:r>
            <a:r>
              <a:rPr lang="en-US" b="1" dirty="0"/>
              <a:t>, 2025-NMCA-002</a:t>
            </a:r>
          </a:p>
          <a:p>
            <a:pPr marL="457200" indent="-457200">
              <a:buFont typeface="Arial" panose="020B0604020202020204" pitchFamily="34" charset="0"/>
              <a:buChar char="•"/>
            </a:pPr>
            <a:r>
              <a:rPr lang="en-US" b="1" i="1" dirty="0"/>
              <a:t>State v. Tommie Joe Valverde</a:t>
            </a:r>
            <a:r>
              <a:rPr lang="en-US" b="1" dirty="0"/>
              <a:t>, 2025-NMCA-024</a:t>
            </a:r>
          </a:p>
          <a:p>
            <a:pPr marL="457200" indent="-457200">
              <a:buFont typeface="Arial" panose="020B0604020202020204" pitchFamily="34" charset="0"/>
              <a:buChar char="•"/>
            </a:pPr>
            <a:r>
              <a:rPr lang="en-US" b="1" i="1" dirty="0"/>
              <a:t>State v. Errick Begay</a:t>
            </a:r>
            <a:r>
              <a:rPr lang="en-US" b="1" dirty="0"/>
              <a:t>, A-1-CA-40575 (N.M. Ct. App. Dec. 30, 2024) (nonprecedential)</a:t>
            </a:r>
          </a:p>
          <a:p>
            <a:pPr marL="457200" indent="-457200">
              <a:buFont typeface="Arial" panose="020B0604020202020204" pitchFamily="34" charset="0"/>
              <a:buChar char="•"/>
            </a:pPr>
            <a:r>
              <a:rPr lang="en-US" b="1" i="1" dirty="0"/>
              <a:t>State v. Jacob Granzin</a:t>
            </a:r>
            <a:r>
              <a:rPr lang="en-US" b="1" dirty="0"/>
              <a:t>, A-1-CA-41016 (N.M. Ct. App. Mar. 17, 2025) (nonprecedential)</a:t>
            </a:r>
          </a:p>
          <a:p>
            <a:pPr marL="457200" indent="-457200">
              <a:buFont typeface="Arial" panose="020B0604020202020204" pitchFamily="34" charset="0"/>
              <a:buChar char="•"/>
            </a:pPr>
            <a:r>
              <a:rPr lang="en-US" b="1" i="1" dirty="0"/>
              <a:t>State v. Erik Clark Reyes Siegel</a:t>
            </a:r>
            <a:r>
              <a:rPr lang="en-US" b="1" dirty="0"/>
              <a:t>, A-1-CA-41546 (N.M. Ct. App. Jun. 23, 2025) (nonprecedential)</a:t>
            </a:r>
          </a:p>
          <a:p>
            <a:pPr marL="457200" indent="-457200">
              <a:buFont typeface="Arial" panose="020B0604020202020204" pitchFamily="34" charset="0"/>
              <a:buChar char="•"/>
            </a:pPr>
            <a:r>
              <a:rPr lang="en-US" b="1" i="1" dirty="0"/>
              <a:t>State v. Jeremy Sandoval</a:t>
            </a:r>
            <a:r>
              <a:rPr lang="en-US" b="1" dirty="0"/>
              <a:t>, A-1-CA-40117 (N.M. Ct. App. Oct. 16, 2025) (nonprecedential)</a:t>
            </a:r>
            <a:endParaRPr lang="en-US" b="1" i="1" dirty="0"/>
          </a:p>
        </p:txBody>
      </p:sp>
    </p:spTree>
    <p:extLst>
      <p:ext uri="{BB962C8B-B14F-4D97-AF65-F5344CB8AC3E}">
        <p14:creationId xmlns:p14="http://schemas.microsoft.com/office/powerpoint/2010/main" val="289141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F7B7-D9F4-25D3-88B3-CBE5B7C32171}"/>
              </a:ext>
            </a:extLst>
          </p:cNvPr>
          <p:cNvSpPr>
            <a:spLocks noGrp="1"/>
          </p:cNvSpPr>
          <p:nvPr>
            <p:ph type="title"/>
          </p:nvPr>
        </p:nvSpPr>
        <p:spPr>
          <a:xfrm>
            <a:off x="1158864" y="102021"/>
            <a:ext cx="9779183" cy="1744415"/>
          </a:xfrm>
        </p:spPr>
        <p:txBody>
          <a:bodyPr anchor="b">
            <a:normAutofit/>
          </a:bodyPr>
          <a:lstStyle/>
          <a:p>
            <a:r>
              <a:rPr lang="en-US" dirty="0">
                <a:solidFill>
                  <a:schemeClr val="accent1">
                    <a:lumMod val="75000"/>
                  </a:schemeClr>
                </a:solidFill>
              </a:rPr>
              <a:t>Rule 12-405 – citation to opinions – a lot of these cases are unpublished</a:t>
            </a:r>
          </a:p>
        </p:txBody>
      </p:sp>
      <p:graphicFrame>
        <p:nvGraphicFramePr>
          <p:cNvPr id="5" name="Content Placeholder 2">
            <a:extLst>
              <a:ext uri="{FF2B5EF4-FFF2-40B4-BE49-F238E27FC236}">
                <a16:creationId xmlns:a16="http://schemas.microsoft.com/office/drawing/2014/main" id="{D1B77A01-3863-1495-CCD1-D3DA20300170}"/>
              </a:ext>
            </a:extLst>
          </p:cNvPr>
          <p:cNvGraphicFramePr>
            <a:graphicFrameLocks noGrp="1"/>
          </p:cNvGraphicFramePr>
          <p:nvPr>
            <p:ph idx="1"/>
            <p:extLst>
              <p:ext uri="{D42A27DB-BD31-4B8C-83A1-F6EECF244321}">
                <p14:modId xmlns:p14="http://schemas.microsoft.com/office/powerpoint/2010/main" val="3556381028"/>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532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5178-DEE2-3BC2-5922-CCFEC525DF03}"/>
              </a:ext>
            </a:extLst>
          </p:cNvPr>
          <p:cNvSpPr>
            <a:spLocks noGrp="1"/>
          </p:cNvSpPr>
          <p:nvPr>
            <p:ph type="title"/>
          </p:nvPr>
        </p:nvSpPr>
        <p:spPr/>
        <p:txBody>
          <a:bodyPr/>
          <a:lstStyle/>
          <a:p>
            <a:r>
              <a:rPr lang="en-US" i="1" dirty="0"/>
              <a:t>State v. Urquidi-Martinez</a:t>
            </a:r>
          </a:p>
        </p:txBody>
      </p:sp>
      <p:sp>
        <p:nvSpPr>
          <p:cNvPr id="3" name="Content Placeholder 2">
            <a:extLst>
              <a:ext uri="{FF2B5EF4-FFF2-40B4-BE49-F238E27FC236}">
                <a16:creationId xmlns:a16="http://schemas.microsoft.com/office/drawing/2014/main" id="{159E8A48-ADB8-0997-103E-315132B064AD}"/>
              </a:ext>
            </a:extLst>
          </p:cNvPr>
          <p:cNvSpPr>
            <a:spLocks noGrp="1"/>
          </p:cNvSpPr>
          <p:nvPr>
            <p:ph idx="1"/>
          </p:nvPr>
        </p:nvSpPr>
        <p:spPr>
          <a:xfrm>
            <a:off x="1158864" y="2017467"/>
            <a:ext cx="9779183" cy="4068701"/>
          </a:xfrm>
        </p:spPr>
        <p:txBody>
          <a:bodyPr>
            <a:normAutofit fontScale="85000" lnSpcReduction="2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Adult victim went out with def and had some drinks</a:t>
            </a:r>
          </a:p>
          <a:p>
            <a:pPr marL="457200" indent="-457200">
              <a:buFont typeface="Arial" panose="020B0604020202020204" pitchFamily="34" charset="0"/>
              <a:buChar char="•"/>
            </a:pPr>
            <a:r>
              <a:rPr lang="en-US" b="1" dirty="0">
                <a:solidFill>
                  <a:schemeClr val="accent1">
                    <a:lumMod val="75000"/>
                  </a:schemeClr>
                </a:solidFill>
              </a:rPr>
              <a:t>Ended up in his car where def tried to initiate sex and victim told him no</a:t>
            </a:r>
          </a:p>
          <a:p>
            <a:pPr marL="457200" indent="-457200">
              <a:buFont typeface="Arial" panose="020B0604020202020204" pitchFamily="34" charset="0"/>
              <a:buChar char="•"/>
            </a:pPr>
            <a:r>
              <a:rPr lang="en-US" b="1" dirty="0">
                <a:solidFill>
                  <a:schemeClr val="accent1">
                    <a:lumMod val="75000"/>
                  </a:schemeClr>
                </a:solidFill>
              </a:rPr>
              <a:t>Victim blacked out; woke up to him performing cunnilingus on her</a:t>
            </a:r>
          </a:p>
          <a:p>
            <a:pPr marL="457200" indent="-457200">
              <a:buFont typeface="Arial" panose="020B0604020202020204" pitchFamily="34" charset="0"/>
              <a:buChar char="•"/>
            </a:pPr>
            <a:r>
              <a:rPr lang="en-US" b="1" dirty="0">
                <a:solidFill>
                  <a:schemeClr val="accent1">
                    <a:lumMod val="75000"/>
                  </a:schemeClr>
                </a:solidFill>
              </a:rPr>
              <a:t>Woke up again, now completely naked, with the car in a different location</a:t>
            </a:r>
          </a:p>
          <a:p>
            <a:pPr marL="457200" indent="-457200">
              <a:buFont typeface="Arial" panose="020B0604020202020204" pitchFamily="34" charset="0"/>
              <a:buChar char="•"/>
            </a:pPr>
            <a:r>
              <a:rPr lang="en-US" b="1" dirty="0">
                <a:solidFill>
                  <a:schemeClr val="accent1">
                    <a:lumMod val="75000"/>
                  </a:schemeClr>
                </a:solidFill>
              </a:rPr>
              <a:t>SANE exam showed injuries and the victim’s tampon pushed up in her cervix (indicating penetration); def’s DNA found on a vaginal swab</a:t>
            </a:r>
          </a:p>
          <a:p>
            <a:pPr marL="457200" indent="-457200">
              <a:buFont typeface="Arial" panose="020B0604020202020204" pitchFamily="34" charset="0"/>
              <a:buChar char="•"/>
            </a:pPr>
            <a:r>
              <a:rPr lang="en-US" b="1" dirty="0">
                <a:solidFill>
                  <a:schemeClr val="accent1">
                    <a:lumMod val="75000"/>
                  </a:schemeClr>
                </a:solidFill>
              </a:rPr>
              <a:t>Convicted of three counts of CSP; digital penetration, cunnilingus; and sexual intercourse</a:t>
            </a:r>
          </a:p>
          <a:p>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3289735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1564-E891-927D-2E30-150EA06799E7}"/>
              </a:ext>
            </a:extLst>
          </p:cNvPr>
          <p:cNvSpPr>
            <a:spLocks noGrp="1"/>
          </p:cNvSpPr>
          <p:nvPr>
            <p:ph type="title"/>
          </p:nvPr>
        </p:nvSpPr>
        <p:spPr/>
        <p:txBody>
          <a:bodyPr/>
          <a:lstStyle/>
          <a:p>
            <a:r>
              <a:rPr lang="en-US" i="1" dirty="0"/>
              <a:t>State v. Urquidi-Martinez</a:t>
            </a:r>
          </a:p>
        </p:txBody>
      </p:sp>
      <p:sp>
        <p:nvSpPr>
          <p:cNvPr id="3" name="Content Placeholder 2">
            <a:extLst>
              <a:ext uri="{FF2B5EF4-FFF2-40B4-BE49-F238E27FC236}">
                <a16:creationId xmlns:a16="http://schemas.microsoft.com/office/drawing/2014/main" id="{7155CA6A-7399-9161-B08B-9D970D347FFF}"/>
              </a:ext>
            </a:extLst>
          </p:cNvPr>
          <p:cNvSpPr>
            <a:spLocks noGrp="1"/>
          </p:cNvSpPr>
          <p:nvPr>
            <p:ph idx="1"/>
          </p:nvPr>
        </p:nvSpPr>
        <p:spPr>
          <a:xfrm>
            <a:off x="1158864" y="2017467"/>
            <a:ext cx="9779183" cy="4186688"/>
          </a:xfrm>
        </p:spPr>
        <p:txBody>
          <a:bodyPr>
            <a:normAutofit fontScale="85000" lnSpcReduction="20000"/>
          </a:bodyPr>
          <a:lstStyle/>
          <a:p>
            <a:r>
              <a:rPr lang="en-US" b="1" dirty="0">
                <a:solidFill>
                  <a:schemeClr val="accent1">
                    <a:lumMod val="75000"/>
                  </a:schemeClr>
                </a:solidFill>
              </a:rPr>
              <a:t>HOLDING</a:t>
            </a:r>
            <a:endParaRPr lang="en-US" dirty="0">
              <a:solidFill>
                <a:schemeClr val="accent1">
                  <a:lumMod val="75000"/>
                </a:schemeClr>
              </a:solidFill>
            </a:endParaRPr>
          </a:p>
          <a:p>
            <a:pPr marL="457200" indent="-457200">
              <a:buFont typeface="Arial" panose="020B0604020202020204" pitchFamily="34" charset="0"/>
              <a:buChar char="•"/>
            </a:pPr>
            <a:r>
              <a:rPr lang="en-US" b="1" dirty="0">
                <a:solidFill>
                  <a:schemeClr val="accent1">
                    <a:lumMod val="75000"/>
                  </a:schemeClr>
                </a:solidFill>
              </a:rPr>
              <a:t>Def claimed DJ for the three CSP convictions, saying it was unitary conduct</a:t>
            </a:r>
          </a:p>
          <a:p>
            <a:pPr marL="457200" indent="-457200">
              <a:buFont typeface="Arial" panose="020B0604020202020204" pitchFamily="34" charset="0"/>
              <a:buChar char="•"/>
            </a:pPr>
            <a:r>
              <a:rPr lang="en-US" b="1" i="1" dirty="0">
                <a:solidFill>
                  <a:schemeClr val="accent1">
                    <a:lumMod val="75000"/>
                  </a:schemeClr>
                </a:solidFill>
              </a:rPr>
              <a:t>Herron v. State</a:t>
            </a:r>
            <a:r>
              <a:rPr lang="en-US" b="1" dirty="0">
                <a:solidFill>
                  <a:schemeClr val="accent1">
                    <a:lumMod val="75000"/>
                  </a:schemeClr>
                </a:solidFill>
              </a:rPr>
              <a:t>, 1991-NMSC-012, unit of prosecution for CSP is ambiguous so look to factors such as time between acts, location of victim, intervening events, sequence, and def’s intent</a:t>
            </a:r>
          </a:p>
          <a:p>
            <a:pPr marL="457200" indent="-457200">
              <a:buFont typeface="Arial" panose="020B0604020202020204" pitchFamily="34" charset="0"/>
              <a:buChar char="•"/>
            </a:pPr>
            <a:r>
              <a:rPr lang="en-US" b="1" dirty="0">
                <a:solidFill>
                  <a:schemeClr val="accent1">
                    <a:lumMod val="75000"/>
                  </a:schemeClr>
                </a:solidFill>
              </a:rPr>
              <a:t>Record “lacks detail” about these factors and victim’s testimony was only specific as to the time and location of the cunnilingus (in back seat of car while it was still light outside)</a:t>
            </a:r>
          </a:p>
          <a:p>
            <a:pPr marL="457200" indent="-457200">
              <a:buFont typeface="Arial" panose="020B0604020202020204" pitchFamily="34" charset="0"/>
              <a:buChar char="•"/>
            </a:pPr>
            <a:r>
              <a:rPr lang="en-US" b="1" dirty="0">
                <a:solidFill>
                  <a:schemeClr val="accent1">
                    <a:lumMod val="75000"/>
                  </a:schemeClr>
                </a:solidFill>
              </a:rPr>
              <a:t>Victim also testified to digital penetration but no details on that were established as to when and where</a:t>
            </a:r>
          </a:p>
          <a:p>
            <a:pPr marL="457200" indent="-457200">
              <a:buFont typeface="Arial" panose="020B0604020202020204" pitchFamily="34" charset="0"/>
              <a:buChar char="•"/>
            </a:pPr>
            <a:r>
              <a:rPr lang="en-US" b="1" dirty="0">
                <a:solidFill>
                  <a:schemeClr val="accent1">
                    <a:lumMod val="75000"/>
                  </a:schemeClr>
                </a:solidFill>
              </a:rPr>
              <a:t>And victim didn’t remember the penile penetration, although it clearly occurred based on the physical evidence</a:t>
            </a:r>
          </a:p>
          <a:p>
            <a:pPr marL="457200" indent="-457200">
              <a:buFont typeface="Arial" panose="020B0604020202020204" pitchFamily="34" charset="0"/>
              <a:buChar char="•"/>
            </a:pPr>
            <a:endParaRPr lang="en-US" b="1" i="1" dirty="0">
              <a:solidFill>
                <a:schemeClr val="accent1">
                  <a:lumMod val="75000"/>
                </a:schemeClr>
              </a:solidFill>
            </a:endParaRPr>
          </a:p>
        </p:txBody>
      </p:sp>
    </p:spTree>
    <p:extLst>
      <p:ext uri="{BB962C8B-B14F-4D97-AF65-F5344CB8AC3E}">
        <p14:creationId xmlns:p14="http://schemas.microsoft.com/office/powerpoint/2010/main" val="2068023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EB56-CB98-E0E4-760E-6A267C4AC8CE}"/>
              </a:ext>
            </a:extLst>
          </p:cNvPr>
          <p:cNvSpPr>
            <a:spLocks noGrp="1"/>
          </p:cNvSpPr>
          <p:nvPr>
            <p:ph type="title"/>
          </p:nvPr>
        </p:nvSpPr>
        <p:spPr/>
        <p:txBody>
          <a:bodyPr/>
          <a:lstStyle/>
          <a:p>
            <a:r>
              <a:rPr lang="en-US" i="1" dirty="0"/>
              <a:t>State v. Uriquidi-Martinez</a:t>
            </a:r>
          </a:p>
        </p:txBody>
      </p:sp>
      <p:sp>
        <p:nvSpPr>
          <p:cNvPr id="3" name="Content Placeholder 2">
            <a:extLst>
              <a:ext uri="{FF2B5EF4-FFF2-40B4-BE49-F238E27FC236}">
                <a16:creationId xmlns:a16="http://schemas.microsoft.com/office/drawing/2014/main" id="{A46AD005-D929-2F87-7203-D007A1489AD7}"/>
              </a:ext>
            </a:extLst>
          </p:cNvPr>
          <p:cNvSpPr>
            <a:spLocks noGrp="1"/>
          </p:cNvSpPr>
          <p:nvPr>
            <p:ph idx="1"/>
          </p:nvPr>
        </p:nvSpPr>
        <p:spPr>
          <a:xfrm>
            <a:off x="1158864" y="2017467"/>
            <a:ext cx="9779183" cy="3960546"/>
          </a:xfrm>
        </p:spPr>
        <p:txBody>
          <a:bodyPr>
            <a:normAutofit fontScale="92500" lnSpcReduction="20000"/>
          </a:bodyPr>
          <a:lstStyle/>
          <a:p>
            <a:r>
              <a:rPr lang="en-US" b="1" dirty="0">
                <a:solidFill>
                  <a:schemeClr val="accent1">
                    <a:lumMod val="75000"/>
                  </a:schemeClr>
                </a:solidFill>
              </a:rPr>
              <a:t>HOLDING (cont.)</a:t>
            </a:r>
          </a:p>
          <a:p>
            <a:pPr marL="457200" indent="-457200">
              <a:buFont typeface="Arial" panose="020B0604020202020204" pitchFamily="34" charset="0"/>
              <a:buChar char="•"/>
            </a:pPr>
            <a:r>
              <a:rPr lang="en-US" b="1" dirty="0">
                <a:solidFill>
                  <a:schemeClr val="accent1">
                    <a:lumMod val="75000"/>
                  </a:schemeClr>
                </a:solidFill>
              </a:rPr>
              <a:t>The SANE narrative also didn’t provide information on the “timing, location, or sequence of these [three] events”</a:t>
            </a:r>
          </a:p>
          <a:p>
            <a:pPr marL="457200" indent="-457200">
              <a:buFont typeface="Arial" panose="020B0604020202020204" pitchFamily="34" charset="0"/>
              <a:buChar char="•"/>
            </a:pPr>
            <a:r>
              <a:rPr lang="en-US" b="1" dirty="0">
                <a:solidFill>
                  <a:schemeClr val="accent1">
                    <a:lumMod val="75000"/>
                  </a:schemeClr>
                </a:solidFill>
              </a:rPr>
              <a:t>“We acknowledge that the lack of detail is directly a product of Def’s decision to sexually assault an intoxicated, unconscious victim.” </a:t>
            </a:r>
          </a:p>
          <a:p>
            <a:pPr marL="457200" indent="-457200">
              <a:buFont typeface="Arial" panose="020B0604020202020204" pitchFamily="34" charset="0"/>
              <a:buChar char="•"/>
            </a:pPr>
            <a:r>
              <a:rPr lang="en-US" b="1" dirty="0">
                <a:solidFill>
                  <a:schemeClr val="accent1">
                    <a:lumMod val="75000"/>
                  </a:schemeClr>
                </a:solidFill>
              </a:rPr>
              <a:t>But evidence doesn’t establish an “inference that the offensive contacts were separate and distinct.”</a:t>
            </a:r>
          </a:p>
          <a:p>
            <a:pPr marL="457200" indent="-457200">
              <a:buFont typeface="Arial" panose="020B0604020202020204" pitchFamily="34" charset="0"/>
              <a:buChar char="•"/>
            </a:pPr>
            <a:r>
              <a:rPr lang="en-US" b="1" dirty="0">
                <a:solidFill>
                  <a:schemeClr val="accent1">
                    <a:lumMod val="75000"/>
                  </a:schemeClr>
                </a:solidFill>
              </a:rPr>
              <a:t>And </a:t>
            </a:r>
            <a:r>
              <a:rPr lang="en-US" b="1" i="1" dirty="0">
                <a:solidFill>
                  <a:schemeClr val="accent1">
                    <a:lumMod val="75000"/>
                  </a:schemeClr>
                </a:solidFill>
              </a:rPr>
              <a:t>Herron</a:t>
            </a:r>
            <a:r>
              <a:rPr lang="en-US" b="1" dirty="0">
                <a:solidFill>
                  <a:schemeClr val="accent1">
                    <a:lumMod val="75000"/>
                  </a:schemeClr>
                </a:solidFill>
              </a:rPr>
              <a:t> doesn’t establish that penetrations of the victim’s same body parts with different objects are presumptively separate offenses</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3678918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B405-3506-F44A-B278-50516DDE962F}"/>
              </a:ext>
            </a:extLst>
          </p:cNvPr>
          <p:cNvSpPr>
            <a:spLocks noGrp="1"/>
          </p:cNvSpPr>
          <p:nvPr>
            <p:ph type="title"/>
          </p:nvPr>
        </p:nvSpPr>
        <p:spPr/>
        <p:txBody>
          <a:bodyPr/>
          <a:lstStyle/>
          <a:p>
            <a:r>
              <a:rPr lang="en-US" i="1" dirty="0"/>
              <a:t>State v. Uriquidi-Martinez</a:t>
            </a:r>
          </a:p>
        </p:txBody>
      </p:sp>
      <p:sp>
        <p:nvSpPr>
          <p:cNvPr id="3" name="Content Placeholder 2">
            <a:extLst>
              <a:ext uri="{FF2B5EF4-FFF2-40B4-BE49-F238E27FC236}">
                <a16:creationId xmlns:a16="http://schemas.microsoft.com/office/drawing/2014/main" id="{9E206438-9749-2E15-79D5-6EFCF6C54EA2}"/>
              </a:ext>
            </a:extLst>
          </p:cNvPr>
          <p:cNvSpPr>
            <a:spLocks noGrp="1"/>
          </p:cNvSpPr>
          <p:nvPr>
            <p:ph idx="1"/>
          </p:nvPr>
        </p:nvSpPr>
        <p:spPr>
          <a:xfrm>
            <a:off x="1158864" y="2017467"/>
            <a:ext cx="9779183" cy="3990043"/>
          </a:xfrm>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NMDOJ is pursuing cert review – briefs have been filed</a:t>
            </a:r>
          </a:p>
          <a:p>
            <a:pPr marL="457200" indent="-457200">
              <a:buFont typeface="Arial" panose="020B0604020202020204" pitchFamily="34" charset="0"/>
              <a:buChar char="•"/>
            </a:pPr>
            <a:r>
              <a:rPr lang="en-US" b="1" i="1" dirty="0">
                <a:solidFill>
                  <a:schemeClr val="accent1">
                    <a:lumMod val="75000"/>
                  </a:schemeClr>
                </a:solidFill>
              </a:rPr>
              <a:t>Herron</a:t>
            </a:r>
            <a:r>
              <a:rPr lang="en-US" b="1" dirty="0">
                <a:solidFill>
                  <a:schemeClr val="accent1">
                    <a:lumMod val="75000"/>
                  </a:schemeClr>
                </a:solidFill>
              </a:rPr>
              <a:t> establishes that penetration of separate orifices are presumptively separate acts, but not penetration of same orifice with separate objects</a:t>
            </a:r>
          </a:p>
          <a:p>
            <a:pPr marL="457200" indent="-457200">
              <a:buFont typeface="Arial" panose="020B0604020202020204" pitchFamily="34" charset="0"/>
              <a:buChar char="•"/>
            </a:pPr>
            <a:r>
              <a:rPr lang="en-US" b="1" dirty="0">
                <a:solidFill>
                  <a:schemeClr val="accent1">
                    <a:lumMod val="75000"/>
                  </a:schemeClr>
                </a:solidFill>
              </a:rPr>
              <a:t>Court notes that courts have declined to expand </a:t>
            </a:r>
            <a:r>
              <a:rPr lang="en-US" b="1" i="1" dirty="0">
                <a:solidFill>
                  <a:schemeClr val="accent1">
                    <a:lumMod val="75000"/>
                  </a:schemeClr>
                </a:solidFill>
              </a:rPr>
              <a:t>Herron</a:t>
            </a:r>
            <a:r>
              <a:rPr lang="en-US" b="1" dirty="0">
                <a:solidFill>
                  <a:schemeClr val="accent1">
                    <a:lumMod val="75000"/>
                  </a:schemeClr>
                </a:solidFill>
              </a:rPr>
              <a:t> to this in the three decades since </a:t>
            </a:r>
            <a:r>
              <a:rPr lang="en-US" b="1" i="1" dirty="0">
                <a:solidFill>
                  <a:schemeClr val="accent1">
                    <a:lumMod val="75000"/>
                  </a:schemeClr>
                </a:solidFill>
              </a:rPr>
              <a:t>Herron </a:t>
            </a:r>
            <a:r>
              <a:rPr lang="en-US" b="1" dirty="0">
                <a:solidFill>
                  <a:schemeClr val="accent1">
                    <a:lumMod val="75000"/>
                  </a:schemeClr>
                </a:solidFill>
              </a:rPr>
              <a:t>was decided</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400076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5956-4023-BD59-4016-E8458555E0DD}"/>
              </a:ext>
            </a:extLst>
          </p:cNvPr>
          <p:cNvSpPr>
            <a:spLocks noGrp="1"/>
          </p:cNvSpPr>
          <p:nvPr>
            <p:ph type="title"/>
          </p:nvPr>
        </p:nvSpPr>
        <p:spPr/>
        <p:txBody>
          <a:bodyPr/>
          <a:lstStyle/>
          <a:p>
            <a:r>
              <a:rPr lang="en-US" i="1" dirty="0"/>
              <a:t>State v. Elliott</a:t>
            </a:r>
          </a:p>
        </p:txBody>
      </p:sp>
      <p:sp>
        <p:nvSpPr>
          <p:cNvPr id="3" name="Content Placeholder 2">
            <a:extLst>
              <a:ext uri="{FF2B5EF4-FFF2-40B4-BE49-F238E27FC236}">
                <a16:creationId xmlns:a16="http://schemas.microsoft.com/office/drawing/2014/main" id="{F2D77D01-974C-9120-8B9E-FDF8CCB842DE}"/>
              </a:ext>
            </a:extLst>
          </p:cNvPr>
          <p:cNvSpPr>
            <a:spLocks noGrp="1"/>
          </p:cNvSpPr>
          <p:nvPr>
            <p:ph idx="1"/>
          </p:nvPr>
        </p:nvSpPr>
        <p:spPr>
          <a:xfrm>
            <a:off x="1158864" y="2017467"/>
            <a:ext cx="9779183" cy="3763901"/>
          </a:xfrm>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23-year-old def and his friend plied the 15-year-old victim with alcohol and marijuana and took her to def’s apartment where def raped her</a:t>
            </a:r>
          </a:p>
          <a:p>
            <a:pPr marL="457200" indent="-457200">
              <a:buFont typeface="Arial" panose="020B0604020202020204" pitchFamily="34" charset="0"/>
              <a:buChar char="•"/>
            </a:pPr>
            <a:r>
              <a:rPr lang="en-US" b="1" dirty="0">
                <a:solidFill>
                  <a:schemeClr val="accent1">
                    <a:lumMod val="75000"/>
                  </a:schemeClr>
                </a:solidFill>
              </a:rPr>
              <a:t>Convicted of CDM and CSP II (CSP perpetrated in the commission of any other felony)</a:t>
            </a:r>
          </a:p>
          <a:p>
            <a:pPr marL="457200" indent="-457200">
              <a:buFont typeface="Arial" panose="020B0604020202020204" pitchFamily="34" charset="0"/>
              <a:buChar char="•"/>
            </a:pPr>
            <a:r>
              <a:rPr lang="en-US" b="1" dirty="0">
                <a:solidFill>
                  <a:schemeClr val="accent1">
                    <a:lumMod val="75000"/>
                  </a:schemeClr>
                </a:solidFill>
              </a:rPr>
              <a:t>Def claimed double jeopardy for both convictions</a:t>
            </a:r>
          </a:p>
        </p:txBody>
      </p:sp>
    </p:spTree>
    <p:extLst>
      <p:ext uri="{BB962C8B-B14F-4D97-AF65-F5344CB8AC3E}">
        <p14:creationId xmlns:p14="http://schemas.microsoft.com/office/powerpoint/2010/main" val="2744787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2CE0-F65C-B7E2-7943-6E090A9ABAE3}"/>
              </a:ext>
            </a:extLst>
          </p:cNvPr>
          <p:cNvSpPr>
            <a:spLocks noGrp="1"/>
          </p:cNvSpPr>
          <p:nvPr>
            <p:ph type="title"/>
          </p:nvPr>
        </p:nvSpPr>
        <p:spPr/>
        <p:txBody>
          <a:bodyPr/>
          <a:lstStyle/>
          <a:p>
            <a:r>
              <a:rPr lang="en-US" i="1" dirty="0"/>
              <a:t>State v. Elliott</a:t>
            </a:r>
          </a:p>
        </p:txBody>
      </p:sp>
      <p:sp>
        <p:nvSpPr>
          <p:cNvPr id="3" name="Content Placeholder 2">
            <a:extLst>
              <a:ext uri="{FF2B5EF4-FFF2-40B4-BE49-F238E27FC236}">
                <a16:creationId xmlns:a16="http://schemas.microsoft.com/office/drawing/2014/main" id="{CCFCD58C-22DC-372B-CC5D-8625349DEA9A}"/>
              </a:ext>
            </a:extLst>
          </p:cNvPr>
          <p:cNvSpPr>
            <a:spLocks noGrp="1"/>
          </p:cNvSpPr>
          <p:nvPr>
            <p:ph idx="1"/>
          </p:nvPr>
        </p:nvSpPr>
        <p:spPr>
          <a:xfrm>
            <a:off x="1158864" y="2017467"/>
            <a:ext cx="9779183" cy="4245681"/>
          </a:xfrm>
        </p:spPr>
        <p:txBody>
          <a:bodyPr>
            <a:normAutofit/>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Yes, the crimes were unitary conduct and conviction of both violated double jeopardy</a:t>
            </a:r>
          </a:p>
          <a:p>
            <a:pPr marL="457200" indent="-457200">
              <a:buFont typeface="Arial" panose="020B0604020202020204" pitchFamily="34" charset="0"/>
              <a:buChar char="•"/>
            </a:pPr>
            <a:r>
              <a:rPr lang="en-US" b="1" dirty="0">
                <a:solidFill>
                  <a:schemeClr val="accent1">
                    <a:lumMod val="75000"/>
                  </a:schemeClr>
                </a:solidFill>
              </a:rPr>
              <a:t>BUT, the Court didn’t adopt analysis of </a:t>
            </a:r>
            <a:r>
              <a:rPr lang="en-US" b="1" i="1" dirty="0">
                <a:solidFill>
                  <a:schemeClr val="accent1">
                    <a:lumMod val="75000"/>
                  </a:schemeClr>
                </a:solidFill>
              </a:rPr>
              <a:t>State v. Frazier</a:t>
            </a:r>
            <a:r>
              <a:rPr lang="en-US" b="1" dirty="0">
                <a:solidFill>
                  <a:schemeClr val="accent1">
                    <a:lumMod val="75000"/>
                  </a:schemeClr>
                </a:solidFill>
              </a:rPr>
              <a:t>, 2007-NMSC-032, in which the Supreme Court held the predicate felony for felony murder is </a:t>
            </a:r>
            <a:r>
              <a:rPr lang="en-US" b="1" i="1" dirty="0">
                <a:solidFill>
                  <a:schemeClr val="accent1">
                    <a:lumMod val="75000"/>
                  </a:schemeClr>
                </a:solidFill>
              </a:rPr>
              <a:t>always</a:t>
            </a:r>
            <a:r>
              <a:rPr lang="en-US" b="1" dirty="0">
                <a:solidFill>
                  <a:schemeClr val="accent1">
                    <a:lumMod val="75000"/>
                  </a:schemeClr>
                </a:solidFill>
              </a:rPr>
              <a:t> subsumed into the murder and also rejected the State’s theory that CSP-II is analogous to racketeering in which you can be convicted of both racketeering and the predicate felonies</a:t>
            </a:r>
          </a:p>
        </p:txBody>
      </p:sp>
    </p:spTree>
    <p:extLst>
      <p:ext uri="{BB962C8B-B14F-4D97-AF65-F5344CB8AC3E}">
        <p14:creationId xmlns:p14="http://schemas.microsoft.com/office/powerpoint/2010/main" val="991922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10ED-EBF2-9A1B-9A98-275BB19A25FB}"/>
              </a:ext>
            </a:extLst>
          </p:cNvPr>
          <p:cNvSpPr>
            <a:spLocks noGrp="1"/>
          </p:cNvSpPr>
          <p:nvPr>
            <p:ph type="title"/>
          </p:nvPr>
        </p:nvSpPr>
        <p:spPr/>
        <p:txBody>
          <a:bodyPr/>
          <a:lstStyle/>
          <a:p>
            <a:r>
              <a:rPr lang="en-US" i="1" dirty="0"/>
              <a:t>State v. Elliott</a:t>
            </a:r>
          </a:p>
        </p:txBody>
      </p:sp>
      <p:sp>
        <p:nvSpPr>
          <p:cNvPr id="3" name="Content Placeholder 2">
            <a:extLst>
              <a:ext uri="{FF2B5EF4-FFF2-40B4-BE49-F238E27FC236}">
                <a16:creationId xmlns:a16="http://schemas.microsoft.com/office/drawing/2014/main" id="{FD3E5649-B085-D1E0-15AB-A34C5EB08C0C}"/>
              </a:ext>
            </a:extLst>
          </p:cNvPr>
          <p:cNvSpPr>
            <a:spLocks noGrp="1"/>
          </p:cNvSpPr>
          <p:nvPr>
            <p:ph idx="1"/>
          </p:nvPr>
        </p:nvSpPr>
        <p:spPr>
          <a:xfrm>
            <a:off x="1158864" y="2017467"/>
            <a:ext cx="9779183" cy="3832727"/>
          </a:xfrm>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So be careful of the predicate felony you charge and recognize it might merge as double jeopardy at sentencing</a:t>
            </a:r>
          </a:p>
        </p:txBody>
      </p:sp>
    </p:spTree>
    <p:extLst>
      <p:ext uri="{BB962C8B-B14F-4D97-AF65-F5344CB8AC3E}">
        <p14:creationId xmlns:p14="http://schemas.microsoft.com/office/powerpoint/2010/main" val="1663419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4C15-95B8-E557-E46F-D6B90E5D0111}"/>
              </a:ext>
            </a:extLst>
          </p:cNvPr>
          <p:cNvSpPr>
            <a:spLocks noGrp="1"/>
          </p:cNvSpPr>
          <p:nvPr>
            <p:ph type="title"/>
          </p:nvPr>
        </p:nvSpPr>
        <p:spPr/>
        <p:txBody>
          <a:bodyPr/>
          <a:lstStyle/>
          <a:p>
            <a:r>
              <a:rPr lang="en-US" i="1" dirty="0"/>
              <a:t>State v. Sandoval</a:t>
            </a:r>
          </a:p>
        </p:txBody>
      </p:sp>
      <p:sp>
        <p:nvSpPr>
          <p:cNvPr id="3" name="Content Placeholder 2">
            <a:extLst>
              <a:ext uri="{FF2B5EF4-FFF2-40B4-BE49-F238E27FC236}">
                <a16:creationId xmlns:a16="http://schemas.microsoft.com/office/drawing/2014/main" id="{D64B6EB9-9D24-6A99-A0B9-53A54D8F5D51}"/>
              </a:ext>
            </a:extLst>
          </p:cNvPr>
          <p:cNvSpPr>
            <a:spLocks noGrp="1"/>
          </p:cNvSpPr>
          <p:nvPr>
            <p:ph idx="1"/>
          </p:nvPr>
        </p:nvSpPr>
        <p:spPr>
          <a:xfrm>
            <a:off x="1158864" y="2017467"/>
            <a:ext cx="9779183" cy="3842559"/>
          </a:xfrm>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and his friend anally and vaginally raped the 15-year-old victim and def touched her vagina with his fingers and bit her breasts during the assault</a:t>
            </a:r>
          </a:p>
          <a:p>
            <a:pPr marL="457200" indent="-457200">
              <a:buFont typeface="Arial" panose="020B0604020202020204" pitchFamily="34" charset="0"/>
              <a:buChar char="•"/>
            </a:pPr>
            <a:r>
              <a:rPr lang="en-US" b="1" dirty="0">
                <a:solidFill>
                  <a:schemeClr val="accent1">
                    <a:lumMod val="75000"/>
                  </a:schemeClr>
                </a:solidFill>
              </a:rPr>
              <a:t>Def claimed double jeopardy for the two CSCM counts with the two CSP counts</a:t>
            </a:r>
          </a:p>
        </p:txBody>
      </p:sp>
    </p:spTree>
    <p:extLst>
      <p:ext uri="{BB962C8B-B14F-4D97-AF65-F5344CB8AC3E}">
        <p14:creationId xmlns:p14="http://schemas.microsoft.com/office/powerpoint/2010/main" val="8709890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9233-55E5-D2AB-1D36-BF30BA1DA613}"/>
              </a:ext>
            </a:extLst>
          </p:cNvPr>
          <p:cNvSpPr>
            <a:spLocks noGrp="1"/>
          </p:cNvSpPr>
          <p:nvPr>
            <p:ph type="title"/>
          </p:nvPr>
        </p:nvSpPr>
        <p:spPr/>
        <p:txBody>
          <a:bodyPr/>
          <a:lstStyle/>
          <a:p>
            <a:r>
              <a:rPr lang="en-US" i="1" dirty="0"/>
              <a:t>State v. Sandoval</a:t>
            </a:r>
          </a:p>
        </p:txBody>
      </p:sp>
      <p:sp>
        <p:nvSpPr>
          <p:cNvPr id="3" name="Content Placeholder 2">
            <a:extLst>
              <a:ext uri="{FF2B5EF4-FFF2-40B4-BE49-F238E27FC236}">
                <a16:creationId xmlns:a16="http://schemas.microsoft.com/office/drawing/2014/main" id="{4EE345D9-0D35-A980-C8E5-6D43B2537914}"/>
              </a:ext>
            </a:extLst>
          </p:cNvPr>
          <p:cNvSpPr>
            <a:spLocks noGrp="1"/>
          </p:cNvSpPr>
          <p:nvPr>
            <p:ph idx="1"/>
          </p:nvPr>
        </p:nvSpPr>
        <p:spPr>
          <a:xfrm>
            <a:off x="1158864" y="2017467"/>
            <a:ext cx="9779183" cy="3744236"/>
          </a:xfrm>
        </p:spPr>
        <p:txBody>
          <a:bodyPr>
            <a:normAutofit/>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Unitary conduct and therefore jeopardy because “Defendant touched [no, he </a:t>
            </a:r>
            <a:r>
              <a:rPr lang="en-US" b="1" i="1" dirty="0">
                <a:solidFill>
                  <a:schemeClr val="accent1">
                    <a:lumMod val="75000"/>
                  </a:schemeClr>
                </a:solidFill>
              </a:rPr>
              <a:t>bit </a:t>
            </a:r>
            <a:r>
              <a:rPr lang="en-US" b="1" dirty="0">
                <a:solidFill>
                  <a:schemeClr val="accent1">
                    <a:lumMod val="75000"/>
                  </a:schemeClr>
                </a:solidFill>
              </a:rPr>
              <a:t>them!] Victim’s breasts and vagina </a:t>
            </a:r>
            <a:r>
              <a:rPr lang="en-US" b="1" i="1" dirty="0">
                <a:solidFill>
                  <a:schemeClr val="accent1">
                    <a:lumMod val="75000"/>
                  </a:schemeClr>
                </a:solidFill>
              </a:rPr>
              <a:t>while </a:t>
            </a:r>
            <a:r>
              <a:rPr lang="en-US" b="1" dirty="0">
                <a:solidFill>
                  <a:schemeClr val="accent1">
                    <a:lumMod val="75000"/>
                  </a:schemeClr>
                </a:solidFill>
              </a:rPr>
              <a:t>he penetrated her with his penis.”</a:t>
            </a:r>
          </a:p>
          <a:p>
            <a:pPr marL="457200" indent="-457200">
              <a:buFont typeface="Arial" panose="020B0604020202020204" pitchFamily="34" charset="0"/>
              <a:buChar char="•"/>
            </a:pPr>
            <a:r>
              <a:rPr lang="en-US" b="1" dirty="0">
                <a:solidFill>
                  <a:schemeClr val="accent1">
                    <a:lumMod val="75000"/>
                  </a:schemeClr>
                </a:solidFill>
              </a:rPr>
              <a:t>In fact, he did so to “help accomplish penetration.”</a:t>
            </a:r>
          </a:p>
          <a:p>
            <a:pPr marL="457200" indent="-457200">
              <a:buFont typeface="Arial" panose="020B0604020202020204" pitchFamily="34" charset="0"/>
              <a:buChar char="•"/>
            </a:pPr>
            <a:r>
              <a:rPr lang="en-US" b="1" dirty="0">
                <a:solidFill>
                  <a:schemeClr val="accent1">
                    <a:lumMod val="75000"/>
                  </a:schemeClr>
                </a:solidFill>
              </a:rPr>
              <a:t>No evidence that these acts weren’t committed at the same time</a:t>
            </a:r>
          </a:p>
          <a:p>
            <a:pPr marL="457200" indent="-457200">
              <a:buFont typeface="Arial" panose="020B0604020202020204" pitchFamily="34" charset="0"/>
              <a:buChar char="•"/>
            </a:pPr>
            <a:r>
              <a:rPr lang="en-US" b="1" dirty="0">
                <a:solidFill>
                  <a:schemeClr val="accent1">
                    <a:lumMod val="75000"/>
                  </a:schemeClr>
                </a:solidFill>
              </a:rPr>
              <a:t>Cert denied</a:t>
            </a:r>
          </a:p>
        </p:txBody>
      </p:sp>
    </p:spTree>
    <p:extLst>
      <p:ext uri="{BB962C8B-B14F-4D97-AF65-F5344CB8AC3E}">
        <p14:creationId xmlns:p14="http://schemas.microsoft.com/office/powerpoint/2010/main" val="444610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DA8B-59BD-1BD3-9A4B-F9C148BDE328}"/>
              </a:ext>
            </a:extLst>
          </p:cNvPr>
          <p:cNvSpPr>
            <a:spLocks noGrp="1"/>
          </p:cNvSpPr>
          <p:nvPr>
            <p:ph type="title"/>
          </p:nvPr>
        </p:nvSpPr>
        <p:spPr/>
        <p:txBody>
          <a:bodyPr/>
          <a:lstStyle/>
          <a:p>
            <a:r>
              <a:rPr lang="en-US" i="1" dirty="0"/>
              <a:t>State v. Sandoval</a:t>
            </a:r>
          </a:p>
        </p:txBody>
      </p:sp>
      <p:sp>
        <p:nvSpPr>
          <p:cNvPr id="3" name="Content Placeholder 2">
            <a:extLst>
              <a:ext uri="{FF2B5EF4-FFF2-40B4-BE49-F238E27FC236}">
                <a16:creationId xmlns:a16="http://schemas.microsoft.com/office/drawing/2014/main" id="{7E8BF19C-B792-3189-3954-77DB48FC7A81}"/>
              </a:ext>
            </a:extLst>
          </p:cNvPr>
          <p:cNvSpPr>
            <a:spLocks noGrp="1"/>
          </p:cNvSpPr>
          <p:nvPr>
            <p:ph idx="1"/>
          </p:nvPr>
        </p:nvSpPr>
        <p:spPr/>
        <p:txBody>
          <a:bodyPr/>
          <a:lstStyle/>
          <a:p>
            <a:r>
              <a:rPr lang="en-US" b="1" dirty="0">
                <a:solidFill>
                  <a:schemeClr val="accent1">
                    <a:lumMod val="75000"/>
                  </a:schemeClr>
                </a:solidFill>
              </a:rPr>
              <a:t>TAKEAWAY</a:t>
            </a:r>
          </a:p>
          <a:p>
            <a:endParaRPr lang="en-US" b="1" dirty="0">
              <a:solidFill>
                <a:schemeClr val="accent1">
                  <a:lumMod val="75000"/>
                </a:schemeClr>
              </a:solidFill>
            </a:endParaRPr>
          </a:p>
        </p:txBody>
      </p:sp>
      <p:pic>
        <p:nvPicPr>
          <p:cNvPr id="5" name="Picture 4" descr="A red emoji with a angry face&#10;&#10;AI-generated content may be incorrect.">
            <a:extLst>
              <a:ext uri="{FF2B5EF4-FFF2-40B4-BE49-F238E27FC236}">
                <a16:creationId xmlns:a16="http://schemas.microsoft.com/office/drawing/2014/main" id="{BFD3568F-F4D6-4096-DCC1-223E7D6878F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10000" y="1846436"/>
            <a:ext cx="3868564" cy="3868564"/>
          </a:xfrm>
          <a:prstGeom prst="rect">
            <a:avLst/>
          </a:prstGeom>
        </p:spPr>
      </p:pic>
      <p:sp>
        <p:nvSpPr>
          <p:cNvPr id="6" name="TextBox 5">
            <a:extLst>
              <a:ext uri="{FF2B5EF4-FFF2-40B4-BE49-F238E27FC236}">
                <a16:creationId xmlns:a16="http://schemas.microsoft.com/office/drawing/2014/main" id="{8CC95A32-D1E9-D483-9FB2-08AA54B3616B}"/>
              </a:ext>
            </a:extLst>
          </p:cNvPr>
          <p:cNvSpPr txBox="1"/>
          <p:nvPr/>
        </p:nvSpPr>
        <p:spPr>
          <a:xfrm>
            <a:off x="3810000" y="5750514"/>
            <a:ext cx="3158359" cy="230832"/>
          </a:xfrm>
          <a:prstGeom prst="rect">
            <a:avLst/>
          </a:prstGeom>
          <a:noFill/>
        </p:spPr>
        <p:txBody>
          <a:bodyPr wrap="square" rtlCol="0">
            <a:spAutoFit/>
          </a:bodyPr>
          <a:lstStyle/>
          <a:p>
            <a:r>
              <a:rPr lang="en-US" sz="900" dirty="0">
                <a:hlinkClick r:id="rId3" tooltip="https://sv.wikipedia.org/wiki/Fil:Gnome-face-angry.sv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56854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1439-A2EE-2035-020B-471D848E7171}"/>
              </a:ext>
            </a:extLst>
          </p:cNvPr>
          <p:cNvSpPr>
            <a:spLocks noGrp="1"/>
          </p:cNvSpPr>
          <p:nvPr>
            <p:ph type="title"/>
          </p:nvPr>
        </p:nvSpPr>
        <p:spPr/>
        <p:txBody>
          <a:bodyPr/>
          <a:lstStyle/>
          <a:p>
            <a:r>
              <a:rPr lang="en-US" dirty="0">
                <a:solidFill>
                  <a:schemeClr val="accent1">
                    <a:lumMod val="75000"/>
                  </a:schemeClr>
                </a:solidFill>
              </a:rPr>
              <a:t>Pretrial Detention</a:t>
            </a:r>
          </a:p>
        </p:txBody>
      </p:sp>
      <p:sp>
        <p:nvSpPr>
          <p:cNvPr id="3" name="Content Placeholder 2">
            <a:extLst>
              <a:ext uri="{FF2B5EF4-FFF2-40B4-BE49-F238E27FC236}">
                <a16:creationId xmlns:a16="http://schemas.microsoft.com/office/drawing/2014/main" id="{29AFC01E-B7BC-05DE-C0D8-0097929005CF}"/>
              </a:ext>
            </a:extLst>
          </p:cNvPr>
          <p:cNvSpPr>
            <a:spLocks noGrp="1"/>
          </p:cNvSpPr>
          <p:nvPr>
            <p:ph idx="1"/>
          </p:nvPr>
        </p:nvSpPr>
        <p:spPr/>
        <p:txBody>
          <a:bodyPr/>
          <a:lstStyle/>
          <a:p>
            <a:r>
              <a:rPr lang="en-US" b="1" i="1" dirty="0"/>
              <a:t>State v. Romaine Begay</a:t>
            </a:r>
            <a:r>
              <a:rPr lang="en-US" b="1" dirty="0"/>
              <a:t>, 2024-NMCA-076</a:t>
            </a:r>
            <a:endParaRPr lang="en-US" b="1" i="1" dirty="0"/>
          </a:p>
        </p:txBody>
      </p:sp>
    </p:spTree>
    <p:extLst>
      <p:ext uri="{BB962C8B-B14F-4D97-AF65-F5344CB8AC3E}">
        <p14:creationId xmlns:p14="http://schemas.microsoft.com/office/powerpoint/2010/main" val="7944968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87A5-49A3-EF2D-1F6A-12EE62E76132}"/>
              </a:ext>
            </a:extLst>
          </p:cNvPr>
          <p:cNvSpPr>
            <a:spLocks noGrp="1"/>
          </p:cNvSpPr>
          <p:nvPr>
            <p:ph type="title"/>
          </p:nvPr>
        </p:nvSpPr>
        <p:spPr/>
        <p:txBody>
          <a:bodyPr/>
          <a:lstStyle/>
          <a:p>
            <a:r>
              <a:rPr lang="en-US" i="1" dirty="0"/>
              <a:t>State v. Valverde</a:t>
            </a:r>
          </a:p>
        </p:txBody>
      </p:sp>
      <p:sp>
        <p:nvSpPr>
          <p:cNvPr id="3" name="Content Placeholder 2">
            <a:extLst>
              <a:ext uri="{FF2B5EF4-FFF2-40B4-BE49-F238E27FC236}">
                <a16:creationId xmlns:a16="http://schemas.microsoft.com/office/drawing/2014/main" id="{D4743085-93E2-C676-56A5-1F9B3C78AABF}"/>
              </a:ext>
            </a:extLst>
          </p:cNvPr>
          <p:cNvSpPr>
            <a:spLocks noGrp="1"/>
          </p:cNvSpPr>
          <p:nvPr>
            <p:ph idx="1"/>
          </p:nvPr>
        </p:nvSpPr>
        <p:spPr>
          <a:xfrm>
            <a:off x="1158864" y="2017467"/>
            <a:ext cx="9779183" cy="3950714"/>
          </a:xfrm>
        </p:spPr>
        <p:txBody>
          <a:bodyPr>
            <a:normAutofit/>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abused his ex-wife’s granddaughter on two occasions; once when she was seven and once when she was nine</a:t>
            </a:r>
          </a:p>
          <a:p>
            <a:pPr marL="457200" indent="-457200">
              <a:buFont typeface="Arial" panose="020B0604020202020204" pitchFamily="34" charset="0"/>
              <a:buChar char="•"/>
            </a:pPr>
            <a:r>
              <a:rPr lang="en-US" b="1" dirty="0">
                <a:solidFill>
                  <a:schemeClr val="accent1">
                    <a:lumMod val="75000"/>
                  </a:schemeClr>
                </a:solidFill>
              </a:rPr>
              <a:t>Both times, he went into her bedroom and touched her breasts, buttocks, and vulva and then digitally penetrated her – convicted of two counts of CSCM and one count of CSPM for each incident</a:t>
            </a:r>
          </a:p>
          <a:p>
            <a:pPr marL="457200" indent="-457200">
              <a:buFont typeface="Arial" panose="020B0604020202020204" pitchFamily="34" charset="0"/>
              <a:buChar char="•"/>
            </a:pPr>
            <a:r>
              <a:rPr lang="en-US" b="1" dirty="0">
                <a:solidFill>
                  <a:schemeClr val="accent1">
                    <a:lumMod val="75000"/>
                  </a:schemeClr>
                </a:solidFill>
              </a:rPr>
              <a:t>Def claimed the two CSCM counts violated double jeopardy because they were part of one course of conduct </a:t>
            </a:r>
          </a:p>
        </p:txBody>
      </p:sp>
    </p:spTree>
    <p:extLst>
      <p:ext uri="{BB962C8B-B14F-4D97-AF65-F5344CB8AC3E}">
        <p14:creationId xmlns:p14="http://schemas.microsoft.com/office/powerpoint/2010/main" val="2133544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A71B-0C9D-AA94-665D-B05134F43017}"/>
              </a:ext>
            </a:extLst>
          </p:cNvPr>
          <p:cNvSpPr>
            <a:spLocks noGrp="1"/>
          </p:cNvSpPr>
          <p:nvPr>
            <p:ph type="title"/>
          </p:nvPr>
        </p:nvSpPr>
        <p:spPr/>
        <p:txBody>
          <a:bodyPr/>
          <a:lstStyle/>
          <a:p>
            <a:r>
              <a:rPr lang="en-US" i="1" dirty="0"/>
              <a:t>State v. Valverde</a:t>
            </a:r>
          </a:p>
        </p:txBody>
      </p:sp>
      <p:sp>
        <p:nvSpPr>
          <p:cNvPr id="3" name="Content Placeholder 2">
            <a:extLst>
              <a:ext uri="{FF2B5EF4-FFF2-40B4-BE49-F238E27FC236}">
                <a16:creationId xmlns:a16="http://schemas.microsoft.com/office/drawing/2014/main" id="{FC3B1E6D-BCE9-D10C-1472-EFFBFA5E24C4}"/>
              </a:ext>
            </a:extLst>
          </p:cNvPr>
          <p:cNvSpPr>
            <a:spLocks noGrp="1"/>
          </p:cNvSpPr>
          <p:nvPr>
            <p:ph idx="1"/>
          </p:nvPr>
        </p:nvSpPr>
        <p:spPr>
          <a:xfrm>
            <a:off x="1158864" y="2017467"/>
            <a:ext cx="9779183" cy="3734404"/>
          </a:xfrm>
        </p:spPr>
        <p:txBody>
          <a:bodyPr>
            <a:normAutofit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“The record before us lacks sufficient detail for an in-depth, moment-by-moment analysis regarding the distinctness of Defendant’s conduct.”</a:t>
            </a:r>
          </a:p>
          <a:p>
            <a:pPr marL="457200" indent="-457200">
              <a:buFont typeface="Arial" panose="020B0604020202020204" pitchFamily="34" charset="0"/>
              <a:buChar char="•"/>
            </a:pPr>
            <a:r>
              <a:rPr lang="en-US" b="1" dirty="0">
                <a:solidFill>
                  <a:schemeClr val="accent1">
                    <a:lumMod val="75000"/>
                  </a:schemeClr>
                </a:solidFill>
              </a:rPr>
              <a:t>State argued that different body parts meant distinct conduct</a:t>
            </a:r>
          </a:p>
          <a:p>
            <a:pPr marL="457200" indent="-457200">
              <a:buFont typeface="Arial" panose="020B0604020202020204" pitchFamily="34" charset="0"/>
              <a:buChar char="•"/>
            </a:pPr>
            <a:r>
              <a:rPr lang="en-US" b="1" dirty="0">
                <a:solidFill>
                  <a:schemeClr val="accent1">
                    <a:lumMod val="75000"/>
                  </a:schemeClr>
                </a:solidFill>
              </a:rPr>
              <a:t>Court relied on </a:t>
            </a:r>
            <a:r>
              <a:rPr lang="en-US" b="1" i="1" dirty="0">
                <a:solidFill>
                  <a:schemeClr val="accent1">
                    <a:lumMod val="75000"/>
                  </a:schemeClr>
                </a:solidFill>
              </a:rPr>
              <a:t>Herron </a:t>
            </a:r>
            <a:r>
              <a:rPr lang="en-US" b="1" dirty="0">
                <a:solidFill>
                  <a:schemeClr val="accent1">
                    <a:lumMod val="75000"/>
                  </a:schemeClr>
                </a:solidFill>
              </a:rPr>
              <a:t>factors to find unitary conduct – relatively short period of time and no intervening events or change in location</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129790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FD7E-B327-AC44-0BD7-DC0080E12FE2}"/>
              </a:ext>
            </a:extLst>
          </p:cNvPr>
          <p:cNvSpPr>
            <a:spLocks noGrp="1"/>
          </p:cNvSpPr>
          <p:nvPr>
            <p:ph type="title"/>
          </p:nvPr>
        </p:nvSpPr>
        <p:spPr/>
        <p:txBody>
          <a:bodyPr/>
          <a:lstStyle/>
          <a:p>
            <a:r>
              <a:rPr lang="en-US" i="1" dirty="0"/>
              <a:t>State v. Valverde</a:t>
            </a:r>
          </a:p>
        </p:txBody>
      </p:sp>
      <p:sp>
        <p:nvSpPr>
          <p:cNvPr id="3" name="Content Placeholder 2">
            <a:extLst>
              <a:ext uri="{FF2B5EF4-FFF2-40B4-BE49-F238E27FC236}">
                <a16:creationId xmlns:a16="http://schemas.microsoft.com/office/drawing/2014/main" id="{C18CF6C1-239D-97F2-A67E-F33D2919ED13}"/>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Still big reliance on </a:t>
            </a:r>
            <a:r>
              <a:rPr lang="en-US" b="1" i="1" dirty="0">
                <a:solidFill>
                  <a:schemeClr val="accent1">
                    <a:lumMod val="75000"/>
                  </a:schemeClr>
                </a:solidFill>
              </a:rPr>
              <a:t>Herron </a:t>
            </a:r>
            <a:r>
              <a:rPr lang="en-US" b="1" dirty="0">
                <a:solidFill>
                  <a:schemeClr val="accent1">
                    <a:lumMod val="75000"/>
                  </a:schemeClr>
                </a:solidFill>
              </a:rPr>
              <a:t>and reluctance to find that different body parts should make it a distinct crime</a:t>
            </a:r>
          </a:p>
          <a:p>
            <a:pPr marL="457200" indent="-457200">
              <a:buFont typeface="Arial" panose="020B0604020202020204" pitchFamily="34" charset="0"/>
              <a:buChar char="•"/>
            </a:pPr>
            <a:r>
              <a:rPr lang="en-US" b="1" dirty="0">
                <a:solidFill>
                  <a:schemeClr val="accent1">
                    <a:lumMod val="75000"/>
                  </a:schemeClr>
                </a:solidFill>
              </a:rPr>
              <a:t>Cert was denied</a:t>
            </a:r>
          </a:p>
          <a:p>
            <a:pPr marL="457200" indent="-457200">
              <a:buFont typeface="Arial" panose="020B0604020202020204" pitchFamily="34" charset="0"/>
              <a:buChar char="•"/>
            </a:pPr>
            <a:r>
              <a:rPr lang="en-US" b="1" dirty="0">
                <a:solidFill>
                  <a:schemeClr val="accent1">
                    <a:lumMod val="75000"/>
                  </a:schemeClr>
                </a:solidFill>
              </a:rPr>
              <a:t>Still charge it if you have PC </a:t>
            </a:r>
          </a:p>
        </p:txBody>
      </p:sp>
    </p:spTree>
    <p:extLst>
      <p:ext uri="{BB962C8B-B14F-4D97-AF65-F5344CB8AC3E}">
        <p14:creationId xmlns:p14="http://schemas.microsoft.com/office/powerpoint/2010/main" val="210952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9882-C643-B109-DD49-BF1C58C7FE3D}"/>
              </a:ext>
            </a:extLst>
          </p:cNvPr>
          <p:cNvSpPr>
            <a:spLocks noGrp="1"/>
          </p:cNvSpPr>
          <p:nvPr>
            <p:ph type="title"/>
          </p:nvPr>
        </p:nvSpPr>
        <p:spPr/>
        <p:txBody>
          <a:bodyPr/>
          <a:lstStyle/>
          <a:p>
            <a:r>
              <a:rPr lang="en-US" i="1" dirty="0"/>
              <a:t>State v. Begay</a:t>
            </a:r>
          </a:p>
        </p:txBody>
      </p:sp>
      <p:sp>
        <p:nvSpPr>
          <p:cNvPr id="3" name="Content Placeholder 2">
            <a:extLst>
              <a:ext uri="{FF2B5EF4-FFF2-40B4-BE49-F238E27FC236}">
                <a16:creationId xmlns:a16="http://schemas.microsoft.com/office/drawing/2014/main" id="{E1A7D52B-F326-840A-81FD-02162FBBE4D7}"/>
              </a:ext>
            </a:extLst>
          </p:cNvPr>
          <p:cNvSpPr>
            <a:spLocks noGrp="1"/>
          </p:cNvSpPr>
          <p:nvPr>
            <p:ph idx="1"/>
          </p:nvPr>
        </p:nvSpPr>
        <p:spPr>
          <a:xfrm>
            <a:off x="1158864" y="2017467"/>
            <a:ext cx="9779183" cy="3734404"/>
          </a:xfrm>
        </p:spPr>
        <p:txBody>
          <a:bodyPr>
            <a:normAutofit/>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was convicted of CSCM and CSPM for sexually assaulting his ex-girlfriend’s daughter </a:t>
            </a:r>
          </a:p>
          <a:p>
            <a:pPr marL="457200" indent="-457200">
              <a:buFont typeface="Arial" panose="020B0604020202020204" pitchFamily="34" charset="0"/>
              <a:buChar char="•"/>
            </a:pPr>
            <a:r>
              <a:rPr lang="en-US" b="1" dirty="0">
                <a:solidFill>
                  <a:schemeClr val="accent1">
                    <a:lumMod val="75000"/>
                  </a:schemeClr>
                </a:solidFill>
              </a:rPr>
              <a:t>Challenged only the CSCM and CSPM (from the first time he raped her) on double jeopardy grounds</a:t>
            </a:r>
          </a:p>
          <a:p>
            <a:pPr marL="457200" indent="-457200">
              <a:buFont typeface="Arial" panose="020B0604020202020204" pitchFamily="34" charset="0"/>
              <a:buChar char="•"/>
            </a:pPr>
            <a:r>
              <a:rPr lang="en-US" b="1" dirty="0">
                <a:solidFill>
                  <a:schemeClr val="accent1">
                    <a:lumMod val="75000"/>
                  </a:schemeClr>
                </a:solidFill>
              </a:rPr>
              <a:t>Victim testified that touched her chest area and private parts and then removed his and her clothing and anally raped her</a:t>
            </a:r>
          </a:p>
        </p:txBody>
      </p:sp>
    </p:spTree>
    <p:extLst>
      <p:ext uri="{BB962C8B-B14F-4D97-AF65-F5344CB8AC3E}">
        <p14:creationId xmlns:p14="http://schemas.microsoft.com/office/powerpoint/2010/main" val="2172427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2B8B-A899-9998-897C-ABF4177360DF}"/>
              </a:ext>
            </a:extLst>
          </p:cNvPr>
          <p:cNvSpPr>
            <a:spLocks noGrp="1"/>
          </p:cNvSpPr>
          <p:nvPr>
            <p:ph type="title"/>
          </p:nvPr>
        </p:nvSpPr>
        <p:spPr/>
        <p:txBody>
          <a:bodyPr/>
          <a:lstStyle/>
          <a:p>
            <a:r>
              <a:rPr lang="en-US" i="1" dirty="0"/>
              <a:t>State v. Begay</a:t>
            </a:r>
            <a:r>
              <a:rPr lang="en-US" dirty="0"/>
              <a:t> </a:t>
            </a:r>
            <a:endParaRPr lang="en-US" i="1" dirty="0"/>
          </a:p>
        </p:txBody>
      </p:sp>
      <p:sp>
        <p:nvSpPr>
          <p:cNvPr id="3" name="Content Placeholder 2">
            <a:extLst>
              <a:ext uri="{FF2B5EF4-FFF2-40B4-BE49-F238E27FC236}">
                <a16:creationId xmlns:a16="http://schemas.microsoft.com/office/drawing/2014/main" id="{345A9037-18CF-516C-C2D0-F5665C0F2562}"/>
              </a:ext>
            </a:extLst>
          </p:cNvPr>
          <p:cNvSpPr>
            <a:spLocks noGrp="1"/>
          </p:cNvSpPr>
          <p:nvPr>
            <p:ph idx="1"/>
          </p:nvPr>
        </p:nvSpPr>
        <p:spPr/>
        <p:txBody>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“Victim’s testimony clearly separates the criminal acts” and this rebuts def’s argument that the two happened simultaneously </a:t>
            </a:r>
          </a:p>
          <a:p>
            <a:pPr marL="457200" indent="-457200">
              <a:buFont typeface="Arial" panose="020B0604020202020204" pitchFamily="34" charset="0"/>
              <a:buChar char="•"/>
            </a:pPr>
            <a:r>
              <a:rPr lang="en-US" b="1" dirty="0">
                <a:solidFill>
                  <a:schemeClr val="accent1">
                    <a:lumMod val="75000"/>
                  </a:schemeClr>
                </a:solidFill>
              </a:rPr>
              <a:t>Removal of clothing was an intervening event; violation of two different body parts (breasts and anus); increased severity and force of acts </a:t>
            </a:r>
          </a:p>
        </p:txBody>
      </p:sp>
    </p:spTree>
    <p:extLst>
      <p:ext uri="{BB962C8B-B14F-4D97-AF65-F5344CB8AC3E}">
        <p14:creationId xmlns:p14="http://schemas.microsoft.com/office/powerpoint/2010/main" val="1553499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8224-A1F0-12F9-33E7-D1C6C4A5C646}"/>
              </a:ext>
            </a:extLst>
          </p:cNvPr>
          <p:cNvSpPr>
            <a:spLocks noGrp="1"/>
          </p:cNvSpPr>
          <p:nvPr>
            <p:ph type="title"/>
          </p:nvPr>
        </p:nvSpPr>
        <p:spPr/>
        <p:txBody>
          <a:bodyPr/>
          <a:lstStyle/>
          <a:p>
            <a:r>
              <a:rPr lang="en-US" i="1" dirty="0"/>
              <a:t>State v. Granzin</a:t>
            </a:r>
          </a:p>
        </p:txBody>
      </p:sp>
      <p:sp>
        <p:nvSpPr>
          <p:cNvPr id="3" name="Content Placeholder 2">
            <a:extLst>
              <a:ext uri="{FF2B5EF4-FFF2-40B4-BE49-F238E27FC236}">
                <a16:creationId xmlns:a16="http://schemas.microsoft.com/office/drawing/2014/main" id="{1D17D4AA-9498-1865-C95E-CB9D68AF5CDB}"/>
              </a:ext>
            </a:extLst>
          </p:cNvPr>
          <p:cNvSpPr>
            <a:spLocks noGrp="1"/>
          </p:cNvSpPr>
          <p:nvPr>
            <p:ph idx="1"/>
          </p:nvPr>
        </p:nvSpPr>
        <p:spPr>
          <a:xfrm>
            <a:off x="1158864" y="2017467"/>
            <a:ext cx="9779183" cy="3822894"/>
          </a:xfrm>
        </p:spPr>
        <p:txBody>
          <a:bodyPr>
            <a:normAutofit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Four-year-old victim of CSPM, CSCM, and attempted CSCM</a:t>
            </a:r>
          </a:p>
          <a:p>
            <a:pPr marL="457200" indent="-457200">
              <a:buFont typeface="Arial" panose="020B0604020202020204" pitchFamily="34" charset="0"/>
              <a:buChar char="•"/>
            </a:pPr>
            <a:r>
              <a:rPr lang="en-US" b="1" dirty="0">
                <a:solidFill>
                  <a:schemeClr val="accent1">
                    <a:lumMod val="75000"/>
                  </a:schemeClr>
                </a:solidFill>
              </a:rPr>
              <a:t>Nine years old when she testified that he would both lick and touch her vagina; licked it first and then touched it</a:t>
            </a:r>
          </a:p>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Unitary conduct for CSPM and CSCM; brief episode on same body part with no intervening factors or change in position</a:t>
            </a:r>
          </a:p>
        </p:txBody>
      </p:sp>
    </p:spTree>
    <p:extLst>
      <p:ext uri="{BB962C8B-B14F-4D97-AF65-F5344CB8AC3E}">
        <p14:creationId xmlns:p14="http://schemas.microsoft.com/office/powerpoint/2010/main" val="297829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8EF5-2AA1-F166-3D9B-8CB9DEF37D3B}"/>
              </a:ext>
            </a:extLst>
          </p:cNvPr>
          <p:cNvSpPr>
            <a:spLocks noGrp="1"/>
          </p:cNvSpPr>
          <p:nvPr>
            <p:ph type="title"/>
          </p:nvPr>
        </p:nvSpPr>
        <p:spPr/>
        <p:txBody>
          <a:bodyPr/>
          <a:lstStyle/>
          <a:p>
            <a:r>
              <a:rPr lang="en-US" i="1" dirty="0"/>
              <a:t>State v. Siegel</a:t>
            </a:r>
          </a:p>
        </p:txBody>
      </p:sp>
      <p:sp>
        <p:nvSpPr>
          <p:cNvPr id="3" name="Content Placeholder 2">
            <a:extLst>
              <a:ext uri="{FF2B5EF4-FFF2-40B4-BE49-F238E27FC236}">
                <a16:creationId xmlns:a16="http://schemas.microsoft.com/office/drawing/2014/main" id="{61ECBA8B-3AFB-C682-A502-870CC93532D9}"/>
              </a:ext>
            </a:extLst>
          </p:cNvPr>
          <p:cNvSpPr>
            <a:spLocks noGrp="1"/>
          </p:cNvSpPr>
          <p:nvPr>
            <p:ph idx="1"/>
          </p:nvPr>
        </p:nvSpPr>
        <p:spPr>
          <a:xfrm>
            <a:off x="1089498" y="2017467"/>
            <a:ext cx="9848549" cy="3926133"/>
          </a:xfrm>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possession and distribution of CSAM</a:t>
            </a:r>
          </a:p>
          <a:p>
            <a:pPr marL="457200" indent="-457200">
              <a:buFont typeface="Arial" panose="020B0604020202020204" pitchFamily="34" charset="0"/>
              <a:buChar char="•"/>
            </a:pPr>
            <a:r>
              <a:rPr lang="en-US" b="1" dirty="0">
                <a:solidFill>
                  <a:schemeClr val="accent1">
                    <a:lumMod val="75000"/>
                  </a:schemeClr>
                </a:solidFill>
              </a:rPr>
              <a:t>17-year-old victim and Def were in a consensual sexual relationship</a:t>
            </a:r>
          </a:p>
          <a:p>
            <a:pPr marL="457200" indent="-457200">
              <a:buFont typeface="Arial" panose="020B0604020202020204" pitchFamily="34" charset="0"/>
              <a:buChar char="•"/>
            </a:pPr>
            <a:r>
              <a:rPr lang="en-US" b="1" dirty="0">
                <a:solidFill>
                  <a:schemeClr val="accent1">
                    <a:lumMod val="75000"/>
                  </a:schemeClr>
                </a:solidFill>
              </a:rPr>
              <a:t>Victim sent five nude photographs to def </a:t>
            </a:r>
          </a:p>
          <a:p>
            <a:pPr marL="457200" indent="-457200">
              <a:buFont typeface="Arial" panose="020B0604020202020204" pitchFamily="34" charset="0"/>
              <a:buChar char="•"/>
            </a:pPr>
            <a:r>
              <a:rPr lang="en-US" b="1" dirty="0">
                <a:solidFill>
                  <a:schemeClr val="accent1">
                    <a:lumMod val="75000"/>
                  </a:schemeClr>
                </a:solidFill>
              </a:rPr>
              <a:t>Def claimed double jeopardy for the two crimes</a:t>
            </a:r>
          </a:p>
        </p:txBody>
      </p:sp>
    </p:spTree>
    <p:extLst>
      <p:ext uri="{BB962C8B-B14F-4D97-AF65-F5344CB8AC3E}">
        <p14:creationId xmlns:p14="http://schemas.microsoft.com/office/powerpoint/2010/main" val="13117665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9E81-49EF-0B97-D370-B633F0B2FC41}"/>
              </a:ext>
            </a:extLst>
          </p:cNvPr>
          <p:cNvSpPr>
            <a:spLocks noGrp="1"/>
          </p:cNvSpPr>
          <p:nvPr>
            <p:ph type="title"/>
          </p:nvPr>
        </p:nvSpPr>
        <p:spPr/>
        <p:txBody>
          <a:bodyPr/>
          <a:lstStyle/>
          <a:p>
            <a:r>
              <a:rPr lang="en-US" i="1" dirty="0"/>
              <a:t>State v. Siegel</a:t>
            </a:r>
          </a:p>
        </p:txBody>
      </p:sp>
      <p:sp>
        <p:nvSpPr>
          <p:cNvPr id="3" name="Content Placeholder 2">
            <a:extLst>
              <a:ext uri="{FF2B5EF4-FFF2-40B4-BE49-F238E27FC236}">
                <a16:creationId xmlns:a16="http://schemas.microsoft.com/office/drawing/2014/main" id="{6B2AF095-763F-D47F-C68D-B1093FD7D1C3}"/>
              </a:ext>
            </a:extLst>
          </p:cNvPr>
          <p:cNvSpPr>
            <a:spLocks noGrp="1"/>
          </p:cNvSpPr>
          <p:nvPr>
            <p:ph idx="1"/>
          </p:nvPr>
        </p:nvSpPr>
        <p:spPr>
          <a:xfrm>
            <a:off x="1158864" y="2017467"/>
            <a:ext cx="9779183" cy="3653759"/>
          </a:xfrm>
        </p:spPr>
        <p:txBody>
          <a:bodyPr>
            <a:normAutofit/>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State relied on all five images for both crimes and didn’t distinguish the conduct that supported both charges</a:t>
            </a:r>
          </a:p>
          <a:p>
            <a:pPr marL="457200" indent="-457200">
              <a:buFont typeface="Arial" panose="020B0604020202020204" pitchFamily="34" charset="0"/>
              <a:buChar char="•"/>
            </a:pPr>
            <a:r>
              <a:rPr lang="en-US" b="1" dirty="0">
                <a:solidFill>
                  <a:schemeClr val="accent1">
                    <a:lumMod val="75000"/>
                  </a:schemeClr>
                </a:solidFill>
              </a:rPr>
              <a:t>BUT the evidence showed the events occurred over a number of days – Victim sent the photos on different days and def shared them that same day</a:t>
            </a:r>
          </a:p>
          <a:p>
            <a:pPr marL="457200" indent="-457200">
              <a:buFont typeface="Arial" panose="020B0604020202020204" pitchFamily="34" charset="0"/>
              <a:buChar char="•"/>
            </a:pPr>
            <a:r>
              <a:rPr lang="en-US" b="1" dirty="0">
                <a:solidFill>
                  <a:schemeClr val="accent1">
                    <a:lumMod val="75000"/>
                  </a:schemeClr>
                </a:solidFill>
              </a:rPr>
              <a:t>Therefore, the acts were discrete and there was no double jeopardy violation</a:t>
            </a:r>
          </a:p>
        </p:txBody>
      </p:sp>
    </p:spTree>
    <p:extLst>
      <p:ext uri="{BB962C8B-B14F-4D97-AF65-F5344CB8AC3E}">
        <p14:creationId xmlns:p14="http://schemas.microsoft.com/office/powerpoint/2010/main" val="20097336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9E32-FF89-7D3F-891C-18172849EB65}"/>
              </a:ext>
            </a:extLst>
          </p:cNvPr>
          <p:cNvSpPr>
            <a:spLocks noGrp="1"/>
          </p:cNvSpPr>
          <p:nvPr>
            <p:ph type="title"/>
          </p:nvPr>
        </p:nvSpPr>
        <p:spPr/>
        <p:txBody>
          <a:bodyPr/>
          <a:lstStyle/>
          <a:p>
            <a:r>
              <a:rPr lang="en-US" i="1" dirty="0"/>
              <a:t>State v. Jeremy Sandoval</a:t>
            </a:r>
          </a:p>
        </p:txBody>
      </p:sp>
      <p:sp>
        <p:nvSpPr>
          <p:cNvPr id="3" name="Content Placeholder 2">
            <a:extLst>
              <a:ext uri="{FF2B5EF4-FFF2-40B4-BE49-F238E27FC236}">
                <a16:creationId xmlns:a16="http://schemas.microsoft.com/office/drawing/2014/main" id="{ADFC2615-ACE1-CCFD-F0B7-2670B39430B2}"/>
              </a:ext>
            </a:extLst>
          </p:cNvPr>
          <p:cNvSpPr>
            <a:spLocks noGrp="1"/>
          </p:cNvSpPr>
          <p:nvPr>
            <p:ph idx="1"/>
          </p:nvPr>
        </p:nvSpPr>
        <p:spPr>
          <a:xfrm>
            <a:off x="1158864" y="2017467"/>
            <a:ext cx="9779183" cy="4068701"/>
          </a:xfrm>
        </p:spPr>
        <p:txBody>
          <a:bodyPr>
            <a:normAutofit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two counts of first-degree CSPM (child under 13) and one count of CSCM</a:t>
            </a:r>
          </a:p>
          <a:p>
            <a:pPr marL="457200" indent="-457200">
              <a:buFont typeface="Arial" panose="020B0604020202020204" pitchFamily="34" charset="0"/>
              <a:buChar char="•"/>
            </a:pPr>
            <a:r>
              <a:rPr lang="en-US" b="1" dirty="0">
                <a:solidFill>
                  <a:schemeClr val="accent1">
                    <a:lumMod val="75000"/>
                  </a:schemeClr>
                </a:solidFill>
              </a:rPr>
              <a:t>Def sexually assaulted his former stepdaughter in her bedroom; he placed his hand on her “private area”, then penetrated her with his finger.</a:t>
            </a:r>
          </a:p>
          <a:p>
            <a:pPr marL="457200" indent="-457200">
              <a:buFont typeface="Arial" panose="020B0604020202020204" pitchFamily="34" charset="0"/>
              <a:buChar char="•"/>
            </a:pPr>
            <a:r>
              <a:rPr lang="en-US" b="1" dirty="0">
                <a:solidFill>
                  <a:schemeClr val="accent1">
                    <a:lumMod val="75000"/>
                  </a:schemeClr>
                </a:solidFill>
              </a:rPr>
              <a:t>He then pulled down her pants and took of his pants and penetrated her vaginally with his penis</a:t>
            </a:r>
          </a:p>
          <a:p>
            <a:pPr marL="457200" indent="-457200">
              <a:buFont typeface="Arial" panose="020B0604020202020204" pitchFamily="34" charset="0"/>
              <a:buChar char="•"/>
            </a:pPr>
            <a:r>
              <a:rPr lang="en-US" b="1" dirty="0">
                <a:solidFill>
                  <a:schemeClr val="accent1">
                    <a:lumMod val="75000"/>
                  </a:schemeClr>
                </a:solidFill>
              </a:rPr>
              <a:t>He then digitally penetrated her again before leaving the room</a:t>
            </a:r>
          </a:p>
        </p:txBody>
      </p:sp>
    </p:spTree>
    <p:extLst>
      <p:ext uri="{BB962C8B-B14F-4D97-AF65-F5344CB8AC3E}">
        <p14:creationId xmlns:p14="http://schemas.microsoft.com/office/powerpoint/2010/main" val="35698280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D27C-7528-06FC-28FA-E0BB387959E5}"/>
              </a:ext>
            </a:extLst>
          </p:cNvPr>
          <p:cNvSpPr>
            <a:spLocks noGrp="1"/>
          </p:cNvSpPr>
          <p:nvPr>
            <p:ph type="title"/>
          </p:nvPr>
        </p:nvSpPr>
        <p:spPr/>
        <p:txBody>
          <a:bodyPr/>
          <a:lstStyle/>
          <a:p>
            <a:r>
              <a:rPr lang="en-US" i="1" dirty="0"/>
              <a:t>State v. Jeremy Sandoval</a:t>
            </a:r>
          </a:p>
        </p:txBody>
      </p:sp>
      <p:sp>
        <p:nvSpPr>
          <p:cNvPr id="3" name="Content Placeholder 2">
            <a:extLst>
              <a:ext uri="{FF2B5EF4-FFF2-40B4-BE49-F238E27FC236}">
                <a16:creationId xmlns:a16="http://schemas.microsoft.com/office/drawing/2014/main" id="{552FED0B-A489-7B76-A499-2C2621AA7231}"/>
              </a:ext>
            </a:extLst>
          </p:cNvPr>
          <p:cNvSpPr>
            <a:spLocks noGrp="1"/>
          </p:cNvSpPr>
          <p:nvPr>
            <p:ph idx="1"/>
          </p:nvPr>
        </p:nvSpPr>
        <p:spPr/>
        <p:txBody>
          <a:bodyPr>
            <a:normAutofit/>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Convictions affirmed</a:t>
            </a:r>
          </a:p>
          <a:p>
            <a:pPr marL="457200" indent="-457200">
              <a:buFont typeface="Arial" panose="020B0604020202020204" pitchFamily="34" charset="0"/>
              <a:buChar char="•"/>
            </a:pPr>
            <a:r>
              <a:rPr lang="en-US" b="1" dirty="0">
                <a:solidFill>
                  <a:schemeClr val="accent1">
                    <a:lumMod val="75000"/>
                  </a:schemeClr>
                </a:solidFill>
              </a:rPr>
              <a:t>Double description double jeopardy challenge to CSPM and CSCM – (1) was conduct unitary and if yes, (2) did Legislature intend to create separately punishable offenses</a:t>
            </a:r>
          </a:p>
          <a:p>
            <a:pPr marL="457200" indent="-457200">
              <a:buFont typeface="Arial" panose="020B0604020202020204" pitchFamily="34" charset="0"/>
              <a:buChar char="•"/>
            </a:pPr>
            <a:r>
              <a:rPr lang="en-US" b="1" dirty="0">
                <a:solidFill>
                  <a:schemeClr val="accent1">
                    <a:lumMod val="75000"/>
                  </a:schemeClr>
                </a:solidFill>
              </a:rPr>
              <a:t>Conduct was not unitary; sufficient indicia of distinctness</a:t>
            </a:r>
          </a:p>
          <a:p>
            <a:endParaRPr lang="en-US" b="1" dirty="0">
              <a:solidFill>
                <a:schemeClr val="accent1">
                  <a:lumMod val="75000"/>
                </a:schemeClr>
              </a:solidFill>
            </a:endParaRPr>
          </a:p>
        </p:txBody>
      </p:sp>
    </p:spTree>
    <p:extLst>
      <p:ext uri="{BB962C8B-B14F-4D97-AF65-F5344CB8AC3E}">
        <p14:creationId xmlns:p14="http://schemas.microsoft.com/office/powerpoint/2010/main" val="175429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DF0D-5C36-FCC9-925B-872E15E21089}"/>
              </a:ext>
            </a:extLst>
          </p:cNvPr>
          <p:cNvSpPr>
            <a:spLocks noGrp="1"/>
          </p:cNvSpPr>
          <p:nvPr>
            <p:ph type="title"/>
          </p:nvPr>
        </p:nvSpPr>
        <p:spPr/>
        <p:txBody>
          <a:bodyPr/>
          <a:lstStyle/>
          <a:p>
            <a:r>
              <a:rPr lang="en-US" i="1" dirty="0"/>
              <a:t>State v. Begay</a:t>
            </a:r>
          </a:p>
        </p:txBody>
      </p:sp>
      <p:sp>
        <p:nvSpPr>
          <p:cNvPr id="3" name="Content Placeholder 2">
            <a:extLst>
              <a:ext uri="{FF2B5EF4-FFF2-40B4-BE49-F238E27FC236}">
                <a16:creationId xmlns:a16="http://schemas.microsoft.com/office/drawing/2014/main" id="{53FAB7A4-114B-445A-381D-630DCA7205D3}"/>
              </a:ext>
            </a:extLst>
          </p:cNvPr>
          <p:cNvSpPr>
            <a:spLocks noGrp="1"/>
          </p:cNvSpPr>
          <p:nvPr>
            <p:ph idx="1"/>
          </p:nvPr>
        </p:nvSpPr>
        <p:spPr>
          <a:xfrm>
            <a:off x="1158864" y="2017467"/>
            <a:ext cx="9779183" cy="4009707"/>
          </a:xfrm>
        </p:spPr>
        <p:txBody>
          <a:bodyPr>
            <a:normAutofit/>
          </a:bodyPr>
          <a:lstStyle/>
          <a:p>
            <a:r>
              <a:rPr lang="en-US" b="1" dirty="0">
                <a:solidFill>
                  <a:schemeClr val="accent1">
                    <a:lumMod val="75000"/>
                  </a:schemeClr>
                </a:solidFill>
              </a:rPr>
              <a:t>FACTS (not in the opinion; I looked up the State’s motion and district court order)</a:t>
            </a:r>
          </a:p>
          <a:p>
            <a:pPr marL="457200" indent="-457200">
              <a:buFont typeface="Arial" panose="020B0604020202020204" pitchFamily="34" charset="0"/>
              <a:buChar char="•"/>
            </a:pPr>
            <a:r>
              <a:rPr lang="en-US" b="1" dirty="0">
                <a:solidFill>
                  <a:schemeClr val="accent1">
                    <a:lumMod val="75000"/>
                  </a:schemeClr>
                </a:solidFill>
              </a:rPr>
              <a:t>Def was art teacher at a local high school and charged with one count of attempted CSPM and one count of child solicitation by electronic device</a:t>
            </a:r>
          </a:p>
          <a:p>
            <a:pPr marL="457200" indent="-457200">
              <a:buFont typeface="Arial" panose="020B0604020202020204" pitchFamily="34" charset="0"/>
              <a:buChar char="•"/>
            </a:pPr>
            <a:r>
              <a:rPr lang="en-US" b="1" dirty="0">
                <a:solidFill>
                  <a:schemeClr val="accent1">
                    <a:lumMod val="75000"/>
                  </a:schemeClr>
                </a:solidFill>
              </a:rPr>
              <a:t>Def had been chatting online with an undercover police officer whom he thought was a 14-year-old girl</a:t>
            </a:r>
          </a:p>
          <a:p>
            <a:pPr marL="457200" indent="-457200">
              <a:buFont typeface="Arial" panose="020B0604020202020204" pitchFamily="34" charset="0"/>
              <a:buChar char="•"/>
            </a:pPr>
            <a:r>
              <a:rPr lang="en-US" b="1" dirty="0">
                <a:solidFill>
                  <a:schemeClr val="accent1">
                    <a:lumMod val="75000"/>
                  </a:schemeClr>
                </a:solidFill>
              </a:rPr>
              <a:t>After sexually explicit conversations, they agreed to meet and def was arrested and had two condoms on him </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3275506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A52A-CB6C-102E-DE30-07EBE5D8CF04}"/>
              </a:ext>
            </a:extLst>
          </p:cNvPr>
          <p:cNvSpPr>
            <a:spLocks noGrp="1"/>
          </p:cNvSpPr>
          <p:nvPr>
            <p:ph type="title"/>
          </p:nvPr>
        </p:nvSpPr>
        <p:spPr/>
        <p:txBody>
          <a:bodyPr/>
          <a:lstStyle/>
          <a:p>
            <a:r>
              <a:rPr lang="en-US" i="1" dirty="0"/>
              <a:t>State v. Jeremy Sandoval</a:t>
            </a:r>
          </a:p>
        </p:txBody>
      </p:sp>
      <p:sp>
        <p:nvSpPr>
          <p:cNvPr id="3" name="Content Placeholder 2">
            <a:extLst>
              <a:ext uri="{FF2B5EF4-FFF2-40B4-BE49-F238E27FC236}">
                <a16:creationId xmlns:a16="http://schemas.microsoft.com/office/drawing/2014/main" id="{851991D2-1DC6-7226-2D73-430AC43FA23B}"/>
              </a:ext>
            </a:extLst>
          </p:cNvPr>
          <p:cNvSpPr>
            <a:spLocks noGrp="1"/>
          </p:cNvSpPr>
          <p:nvPr>
            <p:ph idx="1"/>
          </p:nvPr>
        </p:nvSpPr>
        <p:spPr>
          <a:xfrm>
            <a:off x="1158864" y="2017467"/>
            <a:ext cx="9779183" cy="4186688"/>
          </a:xfrm>
        </p:spPr>
        <p:txBody>
          <a:bodyPr>
            <a:normAutofit lnSpcReduction="10000"/>
          </a:bodyPr>
          <a:lstStyle/>
          <a:p>
            <a:r>
              <a:rPr lang="en-US" b="1" dirty="0">
                <a:solidFill>
                  <a:schemeClr val="accent1">
                    <a:lumMod val="75000"/>
                  </a:schemeClr>
                </a:solidFill>
              </a:rPr>
              <a:t>HOLDING (cont.)</a:t>
            </a:r>
          </a:p>
          <a:p>
            <a:pPr marL="457200" indent="-457200">
              <a:buFont typeface="Arial" panose="020B0604020202020204" pitchFamily="34" charset="0"/>
              <a:buChar char="•"/>
            </a:pPr>
            <a:r>
              <a:rPr lang="en-US" b="1" dirty="0">
                <a:solidFill>
                  <a:schemeClr val="accent1">
                    <a:lumMod val="75000"/>
                  </a:schemeClr>
                </a:solidFill>
              </a:rPr>
              <a:t>Unit of prosecution double jeopardy challenge to two CSPM convictions for digital and penile penetration – (1) did Legislature intend punishment for discrete acts – i.e. did the Legislature determine the unit of prosecution and if not (2) were the acts sufficiently distinct</a:t>
            </a:r>
          </a:p>
          <a:p>
            <a:pPr marL="457200" indent="-457200">
              <a:buFont typeface="Arial" panose="020B0604020202020204" pitchFamily="34" charset="0"/>
              <a:buChar char="•"/>
            </a:pPr>
            <a:r>
              <a:rPr lang="en-US" b="1" dirty="0">
                <a:solidFill>
                  <a:schemeClr val="accent1">
                    <a:lumMod val="75000"/>
                  </a:schemeClr>
                </a:solidFill>
              </a:rPr>
              <a:t>Supreme Court has held unit of prosecution is ambiguous so look to distinctness</a:t>
            </a:r>
          </a:p>
          <a:p>
            <a:pPr marL="457200" indent="-457200">
              <a:buFont typeface="Arial" panose="020B0604020202020204" pitchFamily="34" charset="0"/>
              <a:buChar char="•"/>
            </a:pPr>
            <a:r>
              <a:rPr lang="en-US" b="1" dirty="0">
                <a:solidFill>
                  <a:schemeClr val="accent1">
                    <a:lumMod val="75000"/>
                  </a:schemeClr>
                </a:solidFill>
              </a:rPr>
              <a:t>Intervening event of taking of victim’s and his clothes makes the conduct sufficiently distinct</a:t>
            </a: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3039841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2726-76C3-F695-6743-DDFD17891924}"/>
              </a:ext>
            </a:extLst>
          </p:cNvPr>
          <p:cNvSpPr>
            <a:spLocks noGrp="1"/>
          </p:cNvSpPr>
          <p:nvPr>
            <p:ph type="title"/>
          </p:nvPr>
        </p:nvSpPr>
        <p:spPr/>
        <p:txBody>
          <a:bodyPr/>
          <a:lstStyle/>
          <a:p>
            <a:r>
              <a:rPr lang="en-US" i="1" dirty="0"/>
              <a:t>State v. Jeremy Sandoval</a:t>
            </a:r>
          </a:p>
        </p:txBody>
      </p:sp>
      <p:sp>
        <p:nvSpPr>
          <p:cNvPr id="3" name="Content Placeholder 2">
            <a:extLst>
              <a:ext uri="{FF2B5EF4-FFF2-40B4-BE49-F238E27FC236}">
                <a16:creationId xmlns:a16="http://schemas.microsoft.com/office/drawing/2014/main" id="{686ED910-9976-D44B-C367-AE1E2B8C89C8}"/>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Different penetrations of the same orifice do not necessarily mean distinct conduct under the </a:t>
            </a:r>
            <a:r>
              <a:rPr lang="en-US" b="1" i="1" dirty="0">
                <a:solidFill>
                  <a:schemeClr val="accent1">
                    <a:lumMod val="75000"/>
                  </a:schemeClr>
                </a:solidFill>
              </a:rPr>
              <a:t>Herron v. State</a:t>
            </a:r>
            <a:r>
              <a:rPr lang="en-US" b="1" dirty="0">
                <a:solidFill>
                  <a:schemeClr val="accent1">
                    <a:lumMod val="75000"/>
                  </a:schemeClr>
                </a:solidFill>
              </a:rPr>
              <a:t>, 1991-NMSC-012, 111 N.M. 357,</a:t>
            </a:r>
            <a:r>
              <a:rPr lang="en-US" b="1" i="1" dirty="0">
                <a:solidFill>
                  <a:schemeClr val="accent1">
                    <a:lumMod val="75000"/>
                  </a:schemeClr>
                </a:solidFill>
              </a:rPr>
              <a:t> </a:t>
            </a:r>
            <a:r>
              <a:rPr lang="en-US" b="1" dirty="0">
                <a:solidFill>
                  <a:schemeClr val="accent1">
                    <a:lumMod val="75000"/>
                  </a:schemeClr>
                </a:solidFill>
              </a:rPr>
              <a:t>analysis although penetrations of different orifices do.</a:t>
            </a:r>
          </a:p>
          <a:p>
            <a:pPr marL="457200" indent="-457200">
              <a:buFont typeface="Arial" panose="020B0604020202020204" pitchFamily="34" charset="0"/>
              <a:buChar char="•"/>
            </a:pPr>
            <a:r>
              <a:rPr lang="en-US" b="1" dirty="0">
                <a:solidFill>
                  <a:schemeClr val="accent1">
                    <a:lumMod val="75000"/>
                  </a:schemeClr>
                </a:solidFill>
              </a:rPr>
              <a:t>Here, the victim’s testimony was clear as to separate acts with an intervening event</a:t>
            </a:r>
          </a:p>
        </p:txBody>
      </p:sp>
    </p:spTree>
    <p:extLst>
      <p:ext uri="{BB962C8B-B14F-4D97-AF65-F5344CB8AC3E}">
        <p14:creationId xmlns:p14="http://schemas.microsoft.com/office/powerpoint/2010/main" val="759044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F3227-E4EF-82AF-60B4-CB22C78AFD1F}"/>
              </a:ext>
            </a:extLst>
          </p:cNvPr>
          <p:cNvSpPr>
            <a:spLocks noGrp="1"/>
          </p:cNvSpPr>
          <p:nvPr>
            <p:ph type="title"/>
          </p:nvPr>
        </p:nvSpPr>
        <p:spPr/>
        <p:txBody>
          <a:bodyPr/>
          <a:lstStyle/>
          <a:p>
            <a:r>
              <a:rPr lang="en-US" dirty="0">
                <a:solidFill>
                  <a:schemeClr val="accent1">
                    <a:lumMod val="75000"/>
                  </a:schemeClr>
                </a:solidFill>
              </a:rPr>
              <a:t>General Double Jeopardy Principles</a:t>
            </a:r>
          </a:p>
        </p:txBody>
      </p:sp>
      <p:sp>
        <p:nvSpPr>
          <p:cNvPr id="3" name="Content Placeholder 2">
            <a:extLst>
              <a:ext uri="{FF2B5EF4-FFF2-40B4-BE49-F238E27FC236}">
                <a16:creationId xmlns:a16="http://schemas.microsoft.com/office/drawing/2014/main" id="{04681A03-C0D6-AC2A-AEC6-66DBE6AF5E1E}"/>
              </a:ext>
            </a:extLst>
          </p:cNvPr>
          <p:cNvSpPr>
            <a:spLocks noGrp="1"/>
          </p:cNvSpPr>
          <p:nvPr>
            <p:ph idx="1"/>
          </p:nvPr>
        </p:nvSpPr>
        <p:spPr>
          <a:xfrm>
            <a:off x="865240" y="2017467"/>
            <a:ext cx="10072808" cy="4648804"/>
          </a:xfrm>
        </p:spPr>
        <p:txBody>
          <a:bodyPr>
            <a:normAutofit fontScale="92500" lnSpcReduction="10000"/>
          </a:bodyPr>
          <a:lstStyle/>
          <a:p>
            <a:pPr marL="457200" indent="-457200">
              <a:buFont typeface="Arial" panose="020B0604020202020204" pitchFamily="34" charset="0"/>
              <a:buChar char="•"/>
            </a:pPr>
            <a:r>
              <a:rPr lang="en-US" b="1" kern="100" dirty="0">
                <a:effectLst/>
                <a:ea typeface="Aptos" panose="020B0004020202020204" pitchFamily="34" charset="0"/>
                <a:cs typeface="Times New Roman" panose="02020603050405020304" pitchFamily="18" charset="0"/>
              </a:rPr>
              <a:t>DJ attaches when the jury is sworn in a jury trial or when the judge begins to hear evidence in a bench trial.</a:t>
            </a:r>
            <a:endParaRPr lang="en-US" b="1" kern="100" dirty="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US" b="1" kern="100" dirty="0">
                <a:effectLst/>
                <a:ea typeface="Aptos" panose="020B0004020202020204" pitchFamily="34" charset="0"/>
                <a:cs typeface="Times New Roman" panose="02020603050405020304" pitchFamily="18" charset="0"/>
              </a:rPr>
              <a:t>DJ can be raised AT ANY TIME. Section 30-1-10 says it cannot be waived and can be raised at any time, before or after judgment. </a:t>
            </a:r>
            <a:endParaRPr lang="en-US" b="1" kern="100" dirty="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US" b="1" kern="100" dirty="0">
                <a:effectLst/>
                <a:ea typeface="Aptos" panose="020B0004020202020204" pitchFamily="34" charset="0"/>
                <a:cs typeface="Times New Roman" panose="02020603050405020304" pitchFamily="18" charset="0"/>
              </a:rPr>
              <a:t>Two main prongs on DJ; unit of prosecution and multiple punishment</a:t>
            </a:r>
          </a:p>
          <a:p>
            <a:pPr marL="457200" indent="-457200">
              <a:buFont typeface="Arial" panose="020B0604020202020204" pitchFamily="34" charset="0"/>
              <a:buChar char="•"/>
            </a:pPr>
            <a:r>
              <a:rPr lang="en-US" b="1" kern="100" dirty="0">
                <a:effectLst/>
                <a:ea typeface="Aptos" panose="020B0004020202020204" pitchFamily="34" charset="0"/>
                <a:cs typeface="Times New Roman" panose="02020603050405020304" pitchFamily="18" charset="0"/>
              </a:rPr>
              <a:t>Unit of prosecution is when you charge multiple crimes under the same statute. Multiple punishment/double description is when a single act results in multiple charges under different criminal statutes</a:t>
            </a:r>
            <a:endParaRPr lang="en-US" b="1" kern="100" dirty="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US" b="1" kern="100" dirty="0">
                <a:effectLst/>
                <a:ea typeface="Aptos" panose="020B0004020202020204" pitchFamily="34" charset="0"/>
                <a:cs typeface="Times New Roman" panose="02020603050405020304" pitchFamily="18" charset="0"/>
              </a:rPr>
              <a:t>If you have PC, charge it and worry about merger later</a:t>
            </a:r>
          </a:p>
          <a:p>
            <a:pPr marL="0" marR="0">
              <a:spcBef>
                <a:spcPts val="0"/>
              </a:spcBef>
              <a:spcAft>
                <a:spcPts val="0"/>
              </a:spcAft>
            </a:pPr>
            <a:r>
              <a:rPr lang="en-US" b="1" kern="100" dirty="0">
                <a:effectLst/>
                <a:ea typeface="Aptos" panose="020B0004020202020204" pitchFamily="34" charset="0"/>
                <a:cs typeface="Times New Roman" panose="02020603050405020304" pitchFamily="18" charset="0"/>
              </a:rPr>
              <a:t>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0870082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761C-D9E3-8D01-8071-A7201EB444BE}"/>
              </a:ext>
            </a:extLst>
          </p:cNvPr>
          <p:cNvSpPr>
            <a:spLocks noGrp="1"/>
          </p:cNvSpPr>
          <p:nvPr>
            <p:ph type="title"/>
          </p:nvPr>
        </p:nvSpPr>
        <p:spPr>
          <a:xfrm>
            <a:off x="1229032" y="181897"/>
            <a:ext cx="9709015" cy="1499419"/>
          </a:xfrm>
        </p:spPr>
        <p:txBody>
          <a:bodyPr/>
          <a:lstStyle/>
          <a:p>
            <a:r>
              <a:rPr lang="en-US" sz="4000" dirty="0">
                <a:solidFill>
                  <a:schemeClr val="accent1">
                    <a:lumMod val="75000"/>
                  </a:schemeClr>
                </a:solidFill>
              </a:rPr>
              <a:t>Double Jeopardy as Pretrial Motion</a:t>
            </a:r>
          </a:p>
        </p:txBody>
      </p:sp>
      <p:sp>
        <p:nvSpPr>
          <p:cNvPr id="3" name="Content Placeholder 2">
            <a:extLst>
              <a:ext uri="{FF2B5EF4-FFF2-40B4-BE49-F238E27FC236}">
                <a16:creationId xmlns:a16="http://schemas.microsoft.com/office/drawing/2014/main" id="{5941B835-A564-2926-0E6F-3DBBA4C7CD17}"/>
              </a:ext>
            </a:extLst>
          </p:cNvPr>
          <p:cNvSpPr>
            <a:spLocks noGrp="1"/>
          </p:cNvSpPr>
          <p:nvPr>
            <p:ph idx="1"/>
          </p:nvPr>
        </p:nvSpPr>
        <p:spPr>
          <a:xfrm>
            <a:off x="914400" y="1787442"/>
            <a:ext cx="10023647" cy="4731345"/>
          </a:xfrm>
        </p:spPr>
        <p:txBody>
          <a:bodyPr>
            <a:normAutofit/>
          </a:bodyPr>
          <a:lstStyle/>
          <a:p>
            <a:pPr>
              <a:spcBef>
                <a:spcPts val="0"/>
              </a:spcBef>
            </a:pPr>
            <a:endParaRPr lang="en-US" sz="2000" dirty="0"/>
          </a:p>
          <a:p>
            <a:pPr marL="285750" marR="0" indent="-285750">
              <a:spcBef>
                <a:spcPts val="0"/>
              </a:spcBef>
              <a:spcAft>
                <a:spcPts val="0"/>
              </a:spcAft>
              <a:buFont typeface="Arial" panose="020B0604020202020204" pitchFamily="34" charset="0"/>
              <a:buChar char="•"/>
            </a:pPr>
            <a:r>
              <a:rPr lang="en-US" sz="2400" b="1" kern="100" dirty="0">
                <a:effectLst/>
                <a:ea typeface="Aptos" panose="020B0004020202020204" pitchFamily="34" charset="0"/>
                <a:cs typeface="Times New Roman" panose="02020603050405020304" pitchFamily="18" charset="0"/>
              </a:rPr>
              <a:t>Can it ever be a </a:t>
            </a:r>
            <a:r>
              <a:rPr lang="en-US" sz="2400" b="1" i="1" kern="100" dirty="0">
                <a:effectLst/>
                <a:ea typeface="Aptos" panose="020B0004020202020204" pitchFamily="34" charset="0"/>
                <a:cs typeface="Times New Roman" panose="02020603050405020304" pitchFamily="18" charset="0"/>
              </a:rPr>
              <a:t>Foulenfont</a:t>
            </a:r>
            <a:r>
              <a:rPr lang="en-US" sz="2400" b="1" kern="100" dirty="0">
                <a:effectLst/>
                <a:ea typeface="Aptos" panose="020B0004020202020204" pitchFamily="34" charset="0"/>
                <a:cs typeface="Times New Roman" panose="02020603050405020304" pitchFamily="18" charset="0"/>
              </a:rPr>
              <a:t> issue under Rule 5-601(C) – that is, a pretrial matter that is a purely legal issue that can be decided pretrial. </a:t>
            </a:r>
            <a:r>
              <a:rPr lang="en-US" sz="2400" b="1" kern="100" dirty="0">
                <a:ea typeface="Aptos" panose="020B0004020202020204" pitchFamily="34" charset="0"/>
                <a:cs typeface="Times New Roman" panose="02020603050405020304" pitchFamily="18" charset="0"/>
              </a:rPr>
              <a:t>Generally, no.</a:t>
            </a:r>
            <a:r>
              <a:rPr lang="en-US" sz="2400" b="1" kern="100" dirty="0">
                <a:effectLst/>
                <a:ea typeface="Aptos" panose="020B0004020202020204" pitchFamily="34" charset="0"/>
                <a:cs typeface="Times New Roman" panose="02020603050405020304" pitchFamily="18" charset="0"/>
              </a:rPr>
              <a:t> </a:t>
            </a:r>
            <a:r>
              <a:rPr lang="en-US" sz="2400" b="1" kern="100" dirty="0">
                <a:ea typeface="Aptos" panose="020B0004020202020204" pitchFamily="34" charset="0"/>
                <a:cs typeface="Times New Roman" panose="02020603050405020304" pitchFamily="18" charset="0"/>
              </a:rPr>
              <a:t>Limiting the facts pretrial is not the best course of action.</a:t>
            </a:r>
          </a:p>
          <a:p>
            <a:pPr marR="0">
              <a:spcBef>
                <a:spcPts val="0"/>
              </a:spcBef>
              <a:spcAft>
                <a:spcPts val="0"/>
              </a:spcAft>
            </a:pPr>
            <a:endParaRPr lang="en-US" sz="2400" b="1" kern="100" dirty="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b="1" kern="100" dirty="0">
                <a:ea typeface="Aptos" panose="020B0004020202020204" pitchFamily="34" charset="0"/>
                <a:cs typeface="Times New Roman" panose="02020603050405020304" pitchFamily="18" charset="0"/>
              </a:rPr>
              <a:t>Resist the motion </a:t>
            </a:r>
            <a:r>
              <a:rPr lang="en-US" sz="2400" b="1" kern="100" dirty="0">
                <a:effectLst/>
                <a:ea typeface="Aptos" panose="020B0004020202020204" pitchFamily="34" charset="0"/>
                <a:cs typeface="Times New Roman" panose="02020603050405020304" pitchFamily="18" charset="0"/>
              </a:rPr>
              <a:t>because (1) facts may come out differently at trial (2) court can find double jeopardy at sentencing once all the facts are established (3) defendant can always appeal. If the court dismisses charges pretrial, then the State has a right to appeal but that delays final resolution of the case.</a:t>
            </a:r>
          </a:p>
          <a:p>
            <a:pPr marR="0">
              <a:spcBef>
                <a:spcPts val="0"/>
              </a:spcBef>
              <a:spcAft>
                <a:spcPts val="0"/>
              </a:spcAft>
            </a:pPr>
            <a:endParaRPr lang="en-US" sz="2400" b="1" kern="100" dirty="0">
              <a:effectLst/>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b="1" kern="100" dirty="0">
                <a:ea typeface="Aptos" panose="020B0004020202020204" pitchFamily="34" charset="0"/>
                <a:cs typeface="Times New Roman" panose="02020603050405020304" pitchFamily="18" charset="0"/>
              </a:rPr>
              <a:t>D</a:t>
            </a:r>
            <a:r>
              <a:rPr lang="en-US" sz="2400" b="1" kern="100" dirty="0">
                <a:effectLst/>
                <a:ea typeface="Aptos" panose="020B0004020202020204" pitchFamily="34" charset="0"/>
                <a:cs typeface="Times New Roman" panose="02020603050405020304" pitchFamily="18" charset="0"/>
              </a:rPr>
              <a:t>ouble jeopardy is a fact-intensive inquiry, </a:t>
            </a:r>
            <a:r>
              <a:rPr lang="en-US" sz="2400" b="1" i="1" kern="100" dirty="0">
                <a:effectLst/>
                <a:ea typeface="Aptos" panose="020B0004020202020204" pitchFamily="34" charset="0"/>
                <a:cs typeface="Times New Roman" panose="02020603050405020304" pitchFamily="18" charset="0"/>
              </a:rPr>
              <a:t>see </a:t>
            </a:r>
            <a:r>
              <a:rPr lang="en-US" sz="2400" b="1" i="1" kern="100" dirty="0">
                <a:ea typeface="Aptos" panose="020B0004020202020204" pitchFamily="34" charset="0"/>
                <a:cs typeface="Times New Roman" panose="02020603050405020304" pitchFamily="18" charset="0"/>
              </a:rPr>
              <a:t>State v. Sanchez</a:t>
            </a:r>
            <a:r>
              <a:rPr lang="en-US" sz="2400" b="1" kern="100" dirty="0">
                <a:ea typeface="Aptos" panose="020B0004020202020204" pitchFamily="34" charset="0"/>
                <a:cs typeface="Times New Roman" panose="02020603050405020304" pitchFamily="18" charset="0"/>
              </a:rPr>
              <a:t>, 1996-NMSC-089, which held the defendant has the burden to record sufficient to make the determination</a:t>
            </a:r>
            <a:r>
              <a:rPr lang="en-US" sz="2400" b="1" kern="100" dirty="0">
                <a:solidFill>
                  <a:schemeClr val="accent1">
                    <a:lumMod val="75000"/>
                  </a:schemeClr>
                </a:solidFill>
                <a:ea typeface="Aptos" panose="020B000402020202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000" kern="100" dirty="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414495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A7EE-D81E-1938-655D-0F8CCF272BFC}"/>
              </a:ext>
            </a:extLst>
          </p:cNvPr>
          <p:cNvSpPr>
            <a:spLocks noGrp="1"/>
          </p:cNvSpPr>
          <p:nvPr>
            <p:ph type="title"/>
          </p:nvPr>
        </p:nvSpPr>
        <p:spPr/>
        <p:txBody>
          <a:bodyPr/>
          <a:lstStyle/>
          <a:p>
            <a:r>
              <a:rPr lang="en-US" dirty="0">
                <a:solidFill>
                  <a:schemeClr val="accent1">
                    <a:lumMod val="75000"/>
                  </a:schemeClr>
                </a:solidFill>
              </a:rPr>
              <a:t>Witness Recantation</a:t>
            </a:r>
          </a:p>
        </p:txBody>
      </p:sp>
      <p:sp>
        <p:nvSpPr>
          <p:cNvPr id="3" name="Content Placeholder 2">
            <a:extLst>
              <a:ext uri="{FF2B5EF4-FFF2-40B4-BE49-F238E27FC236}">
                <a16:creationId xmlns:a16="http://schemas.microsoft.com/office/drawing/2014/main" id="{4B6905CB-8A1B-85BE-4CBE-ECEAEF8FEE67}"/>
              </a:ext>
            </a:extLst>
          </p:cNvPr>
          <p:cNvSpPr>
            <a:spLocks noGrp="1"/>
          </p:cNvSpPr>
          <p:nvPr>
            <p:ph idx="1"/>
          </p:nvPr>
        </p:nvSpPr>
        <p:spPr/>
        <p:txBody>
          <a:bodyPr/>
          <a:lstStyle/>
          <a:p>
            <a:r>
              <a:rPr lang="en-US" b="1" i="1" dirty="0"/>
              <a:t>State v. Rafael Arias</a:t>
            </a:r>
            <a:r>
              <a:rPr lang="en-US" b="1" dirty="0"/>
              <a:t>, A-1-CA-41156 (N.M. Ct. App. Apr. 21, 2025) (nonprecedential)</a:t>
            </a:r>
            <a:endParaRPr lang="en-US" b="1" i="1" dirty="0"/>
          </a:p>
        </p:txBody>
      </p:sp>
    </p:spTree>
    <p:extLst>
      <p:ext uri="{BB962C8B-B14F-4D97-AF65-F5344CB8AC3E}">
        <p14:creationId xmlns:p14="http://schemas.microsoft.com/office/powerpoint/2010/main" val="38671680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4F97-34BE-96A7-E1E6-F69CF7848055}"/>
              </a:ext>
            </a:extLst>
          </p:cNvPr>
          <p:cNvSpPr>
            <a:spLocks noGrp="1"/>
          </p:cNvSpPr>
          <p:nvPr>
            <p:ph type="title"/>
          </p:nvPr>
        </p:nvSpPr>
        <p:spPr/>
        <p:txBody>
          <a:bodyPr/>
          <a:lstStyle/>
          <a:p>
            <a:r>
              <a:rPr lang="en-US" i="1" dirty="0"/>
              <a:t>State v. Arias</a:t>
            </a:r>
          </a:p>
        </p:txBody>
      </p:sp>
      <p:sp>
        <p:nvSpPr>
          <p:cNvPr id="3" name="Content Placeholder 2">
            <a:extLst>
              <a:ext uri="{FF2B5EF4-FFF2-40B4-BE49-F238E27FC236}">
                <a16:creationId xmlns:a16="http://schemas.microsoft.com/office/drawing/2014/main" id="{0C0FDBDD-1A8E-D365-C7BF-465B91CDA408}"/>
              </a:ext>
            </a:extLst>
          </p:cNvPr>
          <p:cNvSpPr>
            <a:spLocks noGrp="1"/>
          </p:cNvSpPr>
          <p:nvPr>
            <p:ph idx="1"/>
          </p:nvPr>
        </p:nvSpPr>
        <p:spPr>
          <a:xfrm>
            <a:off x="1158864" y="2017467"/>
            <a:ext cx="9779183" cy="4432494"/>
          </a:xfrm>
        </p:spPr>
        <p:txBody>
          <a:bodyPr>
            <a:normAutofit fontScale="85000" lnSpcReduction="2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convicted of several counts of CSPM and CSCM against his daughter</a:t>
            </a:r>
          </a:p>
          <a:p>
            <a:pPr marL="457200" indent="-457200">
              <a:buFont typeface="Arial" panose="020B0604020202020204" pitchFamily="34" charset="0"/>
              <a:buChar char="•"/>
            </a:pPr>
            <a:r>
              <a:rPr lang="en-US" b="1" dirty="0">
                <a:solidFill>
                  <a:schemeClr val="accent1">
                    <a:lumMod val="75000"/>
                  </a:schemeClr>
                </a:solidFill>
              </a:rPr>
              <a:t>Three witnesses at trial; child victim, investigating officer, and expert on child sexual assault and trauma</a:t>
            </a:r>
          </a:p>
          <a:p>
            <a:pPr marL="457200" indent="-457200">
              <a:buFont typeface="Arial" panose="020B0604020202020204" pitchFamily="34" charset="0"/>
              <a:buChar char="•"/>
            </a:pPr>
            <a:r>
              <a:rPr lang="en-US" b="1" dirty="0">
                <a:solidFill>
                  <a:schemeClr val="accent1">
                    <a:lumMod val="75000"/>
                  </a:schemeClr>
                </a:solidFill>
              </a:rPr>
              <a:t>At sentencing, defense called the victim to testify and she recanted her trial testimony in full</a:t>
            </a:r>
          </a:p>
          <a:p>
            <a:pPr marL="457200" indent="-457200">
              <a:buFont typeface="Arial" panose="020B0604020202020204" pitchFamily="34" charset="0"/>
              <a:buChar char="•"/>
            </a:pPr>
            <a:r>
              <a:rPr lang="en-US" b="1" dirty="0">
                <a:solidFill>
                  <a:schemeClr val="accent1">
                    <a:lumMod val="75000"/>
                  </a:schemeClr>
                </a:solidFill>
              </a:rPr>
              <a:t>State presented jail calls which indicated undue influence on the child</a:t>
            </a:r>
          </a:p>
          <a:p>
            <a:pPr marL="457200" indent="-457200">
              <a:buFont typeface="Arial" panose="020B0604020202020204" pitchFamily="34" charset="0"/>
              <a:buChar char="•"/>
            </a:pPr>
            <a:r>
              <a:rPr lang="en-US" b="1" dirty="0">
                <a:solidFill>
                  <a:schemeClr val="accent1">
                    <a:lumMod val="75000"/>
                  </a:schemeClr>
                </a:solidFill>
              </a:rPr>
              <a:t>District court denied motion for new trial; finding that the trial testimony was corroborated, the recantation occurred under suspicious circumstances, recantation was not “newly discovered evidence”, child was subject to vigorous CX, and recantation was only impeachment evidence</a:t>
            </a:r>
          </a:p>
        </p:txBody>
      </p:sp>
    </p:spTree>
    <p:extLst>
      <p:ext uri="{BB962C8B-B14F-4D97-AF65-F5344CB8AC3E}">
        <p14:creationId xmlns:p14="http://schemas.microsoft.com/office/powerpoint/2010/main" val="30842823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398E-DACA-E5A4-289D-7C5EDD3537C8}"/>
              </a:ext>
            </a:extLst>
          </p:cNvPr>
          <p:cNvSpPr>
            <a:spLocks noGrp="1"/>
          </p:cNvSpPr>
          <p:nvPr>
            <p:ph type="title"/>
          </p:nvPr>
        </p:nvSpPr>
        <p:spPr/>
        <p:txBody>
          <a:bodyPr/>
          <a:lstStyle/>
          <a:p>
            <a:r>
              <a:rPr lang="en-US" i="1" dirty="0"/>
              <a:t>State v. Arias</a:t>
            </a:r>
          </a:p>
        </p:txBody>
      </p:sp>
      <p:sp>
        <p:nvSpPr>
          <p:cNvPr id="3" name="Content Placeholder 2">
            <a:extLst>
              <a:ext uri="{FF2B5EF4-FFF2-40B4-BE49-F238E27FC236}">
                <a16:creationId xmlns:a16="http://schemas.microsoft.com/office/drawing/2014/main" id="{B92370CA-964D-7779-D77C-6AB542A24B52}"/>
              </a:ext>
            </a:extLst>
          </p:cNvPr>
          <p:cNvSpPr>
            <a:spLocks noGrp="1"/>
          </p:cNvSpPr>
          <p:nvPr>
            <p:ph idx="1"/>
          </p:nvPr>
        </p:nvSpPr>
        <p:spPr>
          <a:xfrm>
            <a:off x="1158864" y="2017467"/>
            <a:ext cx="9779183" cy="4638972"/>
          </a:xfrm>
        </p:spPr>
        <p:txBody>
          <a:bodyPr>
            <a:normAutofit fontScale="92500"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Affirmed</a:t>
            </a:r>
          </a:p>
          <a:p>
            <a:pPr marL="457200" indent="-457200">
              <a:buFont typeface="Arial" panose="020B0604020202020204" pitchFamily="34" charset="0"/>
              <a:buChar char="•"/>
            </a:pPr>
            <a:r>
              <a:rPr lang="en-US" b="1" i="1" dirty="0">
                <a:solidFill>
                  <a:schemeClr val="accent1">
                    <a:lumMod val="75000"/>
                  </a:schemeClr>
                </a:solidFill>
              </a:rPr>
              <a:t>Case v. Hatch</a:t>
            </a:r>
            <a:r>
              <a:rPr lang="en-US" b="1" dirty="0">
                <a:solidFill>
                  <a:schemeClr val="accent1">
                    <a:lumMod val="75000"/>
                  </a:schemeClr>
                </a:solidFill>
              </a:rPr>
              <a:t>, 2008-NMSC-024, establishes the factors to guide in determining credibility of recantations</a:t>
            </a:r>
          </a:p>
          <a:p>
            <a:pPr marL="457200" indent="-457200">
              <a:buFont typeface="Arial" panose="020B0604020202020204" pitchFamily="34" charset="0"/>
              <a:buChar char="•"/>
            </a:pPr>
            <a:r>
              <a:rPr lang="en-US" b="1" dirty="0">
                <a:solidFill>
                  <a:schemeClr val="accent1">
                    <a:lumMod val="75000"/>
                  </a:schemeClr>
                </a:solidFill>
              </a:rPr>
              <a:t>The Court found the testimony was not corroborated because only the child testified about what happened to her, but the recantation did occur under suspicious circumstances and included an excerpt from one jail call to explain – “I’m telling you there is a plan already with the attorney for sentencing.”</a:t>
            </a:r>
          </a:p>
          <a:p>
            <a:pPr marL="457200" indent="-457200">
              <a:buFont typeface="Arial" panose="020B0604020202020204" pitchFamily="34" charset="0"/>
              <a:buChar char="•"/>
            </a:pPr>
            <a:r>
              <a:rPr lang="en-US" b="1" dirty="0">
                <a:solidFill>
                  <a:schemeClr val="accent1">
                    <a:lumMod val="75000"/>
                  </a:schemeClr>
                </a:solidFill>
              </a:rPr>
              <a:t>Recantation was also only impeaching because child gave extensive, detailed, and specific trial testimony with details a child her age would not normally know</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19650702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5059-8217-2530-1556-78E6A6443B41}"/>
              </a:ext>
            </a:extLst>
          </p:cNvPr>
          <p:cNvSpPr>
            <a:spLocks noGrp="1"/>
          </p:cNvSpPr>
          <p:nvPr>
            <p:ph type="title"/>
          </p:nvPr>
        </p:nvSpPr>
        <p:spPr/>
        <p:txBody>
          <a:bodyPr/>
          <a:lstStyle/>
          <a:p>
            <a:r>
              <a:rPr lang="en-US" i="1" dirty="0"/>
              <a:t>State v. Arias</a:t>
            </a:r>
          </a:p>
        </p:txBody>
      </p:sp>
      <p:sp>
        <p:nvSpPr>
          <p:cNvPr id="3" name="Content Placeholder 2">
            <a:extLst>
              <a:ext uri="{FF2B5EF4-FFF2-40B4-BE49-F238E27FC236}">
                <a16:creationId xmlns:a16="http://schemas.microsoft.com/office/drawing/2014/main" id="{C2FEACCE-A62A-1B4B-042B-1FE89A45A132}"/>
              </a:ext>
            </a:extLst>
          </p:cNvPr>
          <p:cNvSpPr>
            <a:spLocks noGrp="1"/>
          </p:cNvSpPr>
          <p:nvPr>
            <p:ph idx="1"/>
          </p:nvPr>
        </p:nvSpPr>
        <p:spPr>
          <a:xfrm>
            <a:off x="865239" y="1846436"/>
            <a:ext cx="10072807" cy="4593693"/>
          </a:xfrm>
        </p:spPr>
        <p:txBody>
          <a:bodyPr>
            <a:normAutofit lnSpcReduction="10000"/>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Good and detailed discussion on witness recantation and State did great job in using the jail calls to show undue influence</a:t>
            </a:r>
          </a:p>
          <a:p>
            <a:pPr marL="457200" indent="-457200">
              <a:buFont typeface="Arial" panose="020B0604020202020204" pitchFamily="34" charset="0"/>
              <a:buChar char="•"/>
            </a:pPr>
            <a:r>
              <a:rPr lang="en-US" b="1" dirty="0">
                <a:solidFill>
                  <a:schemeClr val="accent1">
                    <a:lumMod val="75000"/>
                  </a:schemeClr>
                </a:solidFill>
              </a:rPr>
              <a:t>Judge Duffy wrote a special concurrence, disagreeing that the recantation was only impeaching – “when a conviction is obtained based on a single witness’s testimony and that witness later recants . . . it is an acknowledgment that the [trial] version of events . . . should never have been put forth as evidence at all.”</a:t>
            </a:r>
          </a:p>
          <a:p>
            <a:pPr marL="457200" indent="-457200">
              <a:buFont typeface="Arial" panose="020B0604020202020204" pitchFamily="34" charset="0"/>
              <a:buChar char="•"/>
            </a:pPr>
            <a:r>
              <a:rPr lang="en-US" b="1" dirty="0">
                <a:solidFill>
                  <a:schemeClr val="accent1">
                    <a:lumMod val="75000"/>
                  </a:schemeClr>
                </a:solidFill>
              </a:rPr>
              <a:t>Indications that defense counsel was directly involved in the recantation wasn’t discussed</a:t>
            </a: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3490560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6D54-9210-9789-B366-964F74214CA3}"/>
              </a:ext>
            </a:extLst>
          </p:cNvPr>
          <p:cNvSpPr>
            <a:spLocks noGrp="1"/>
          </p:cNvSpPr>
          <p:nvPr>
            <p:ph type="title"/>
          </p:nvPr>
        </p:nvSpPr>
        <p:spPr/>
        <p:txBody>
          <a:bodyPr/>
          <a:lstStyle/>
          <a:p>
            <a:r>
              <a:rPr lang="en-US" dirty="0">
                <a:solidFill>
                  <a:schemeClr val="accent1">
                    <a:lumMod val="75000"/>
                  </a:schemeClr>
                </a:solidFill>
              </a:rPr>
              <a:t>Polygraph Evidence </a:t>
            </a:r>
          </a:p>
        </p:txBody>
      </p:sp>
      <p:sp>
        <p:nvSpPr>
          <p:cNvPr id="3" name="Content Placeholder 2">
            <a:extLst>
              <a:ext uri="{FF2B5EF4-FFF2-40B4-BE49-F238E27FC236}">
                <a16:creationId xmlns:a16="http://schemas.microsoft.com/office/drawing/2014/main" id="{42AD2DC6-77C5-1377-9337-FCC404FC8508}"/>
              </a:ext>
            </a:extLst>
          </p:cNvPr>
          <p:cNvSpPr>
            <a:spLocks noGrp="1"/>
          </p:cNvSpPr>
          <p:nvPr>
            <p:ph idx="1"/>
          </p:nvPr>
        </p:nvSpPr>
        <p:spPr/>
        <p:txBody>
          <a:bodyPr/>
          <a:lstStyle/>
          <a:p>
            <a:r>
              <a:rPr lang="en-US" b="1" i="1" dirty="0"/>
              <a:t>State v. Jacoby Stevens</a:t>
            </a:r>
            <a:r>
              <a:rPr lang="en-US" b="1" dirty="0"/>
              <a:t>, A-1-CA-40660 (N.M. Ct. App. May 27, 2025) (slip op.)</a:t>
            </a:r>
            <a:endParaRPr lang="en-US" b="1" i="1" dirty="0"/>
          </a:p>
        </p:txBody>
      </p:sp>
    </p:spTree>
    <p:extLst>
      <p:ext uri="{BB962C8B-B14F-4D97-AF65-F5344CB8AC3E}">
        <p14:creationId xmlns:p14="http://schemas.microsoft.com/office/powerpoint/2010/main" val="12437217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3278-D884-D7FF-4E76-D9757A85A663}"/>
              </a:ext>
            </a:extLst>
          </p:cNvPr>
          <p:cNvSpPr>
            <a:spLocks noGrp="1"/>
          </p:cNvSpPr>
          <p:nvPr>
            <p:ph type="title"/>
          </p:nvPr>
        </p:nvSpPr>
        <p:spPr/>
        <p:txBody>
          <a:bodyPr/>
          <a:lstStyle/>
          <a:p>
            <a:r>
              <a:rPr lang="en-US" i="1" dirty="0"/>
              <a:t>State v. Stevens</a:t>
            </a:r>
          </a:p>
        </p:txBody>
      </p:sp>
      <p:sp>
        <p:nvSpPr>
          <p:cNvPr id="3" name="Content Placeholder 2">
            <a:extLst>
              <a:ext uri="{FF2B5EF4-FFF2-40B4-BE49-F238E27FC236}">
                <a16:creationId xmlns:a16="http://schemas.microsoft.com/office/drawing/2014/main" id="{C2E5F4B6-C458-4303-C97E-172A8B6111EE}"/>
              </a:ext>
            </a:extLst>
          </p:cNvPr>
          <p:cNvSpPr>
            <a:spLocks noGrp="1"/>
          </p:cNvSpPr>
          <p:nvPr>
            <p:ph idx="1"/>
          </p:nvPr>
        </p:nvSpPr>
        <p:spPr>
          <a:xfrm>
            <a:off x="1158864" y="2017467"/>
            <a:ext cx="9779183" cy="4540649"/>
          </a:xfrm>
        </p:spPr>
        <p:txBody>
          <a:bodyPr>
            <a:normAutofit/>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 charged with intentional child abuse resulting in death</a:t>
            </a:r>
          </a:p>
          <a:p>
            <a:pPr marL="457200" indent="-457200">
              <a:buFont typeface="Arial" panose="020B0604020202020204" pitchFamily="34" charset="0"/>
              <a:buChar char="•"/>
            </a:pPr>
            <a:r>
              <a:rPr lang="en-US" b="1" dirty="0">
                <a:solidFill>
                  <a:schemeClr val="accent1">
                    <a:lumMod val="75000"/>
                  </a:schemeClr>
                </a:solidFill>
              </a:rPr>
              <a:t>State sought to introduce statements made by def after he failed the polygraph because he fabricated three new stories about what happened to the infant, none of which was consistent with the actual injuries</a:t>
            </a:r>
          </a:p>
          <a:p>
            <a:pPr marL="457200" indent="-457200">
              <a:buFont typeface="Arial" panose="020B0604020202020204" pitchFamily="34" charset="0"/>
              <a:buChar char="•"/>
            </a:pPr>
            <a:r>
              <a:rPr lang="en-US" b="1" dirty="0">
                <a:solidFill>
                  <a:schemeClr val="accent1">
                    <a:lumMod val="75000"/>
                  </a:schemeClr>
                </a:solidFill>
              </a:rPr>
              <a:t>State appealed from district court’s suppression of def’s inculpatory statements to the FBI agent who took his polygraph – sanction for State not turning over the “raw data” or the recording from the polygraph</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14963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F06A-F28E-2FD2-80C7-272E765A8EE6}"/>
              </a:ext>
            </a:extLst>
          </p:cNvPr>
          <p:cNvSpPr>
            <a:spLocks noGrp="1"/>
          </p:cNvSpPr>
          <p:nvPr>
            <p:ph type="title"/>
          </p:nvPr>
        </p:nvSpPr>
        <p:spPr/>
        <p:txBody>
          <a:bodyPr/>
          <a:lstStyle/>
          <a:p>
            <a:r>
              <a:rPr lang="en-US" i="1" dirty="0"/>
              <a:t>State v. Begay</a:t>
            </a:r>
          </a:p>
        </p:txBody>
      </p:sp>
      <p:sp>
        <p:nvSpPr>
          <p:cNvPr id="3" name="Content Placeholder 2">
            <a:extLst>
              <a:ext uri="{FF2B5EF4-FFF2-40B4-BE49-F238E27FC236}">
                <a16:creationId xmlns:a16="http://schemas.microsoft.com/office/drawing/2014/main" id="{EB90363F-FDAF-7CD7-B838-F519E99937CF}"/>
              </a:ext>
            </a:extLst>
          </p:cNvPr>
          <p:cNvSpPr>
            <a:spLocks noGrp="1"/>
          </p:cNvSpPr>
          <p:nvPr>
            <p:ph idx="1"/>
          </p:nvPr>
        </p:nvSpPr>
        <p:spPr>
          <a:xfrm>
            <a:off x="1022555" y="2017467"/>
            <a:ext cx="9915492" cy="4147359"/>
          </a:xfrm>
        </p:spPr>
        <p:txBody>
          <a:bodyPr>
            <a:normAutofit fontScale="92500"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Issue was not dangerousness but release conditions</a:t>
            </a:r>
          </a:p>
          <a:p>
            <a:pPr marL="457200" indent="-457200">
              <a:buFont typeface="Arial" panose="020B0604020202020204" pitchFamily="34" charset="0"/>
              <a:buChar char="•"/>
            </a:pPr>
            <a:r>
              <a:rPr lang="en-US" b="1" dirty="0">
                <a:solidFill>
                  <a:schemeClr val="accent1">
                    <a:lumMod val="75000"/>
                  </a:schemeClr>
                </a:solidFill>
              </a:rPr>
              <a:t>Def argued he had no criminal history, had significant ties to the community, and his wife needed constant care</a:t>
            </a:r>
          </a:p>
          <a:p>
            <a:pPr marL="457200" indent="-457200">
              <a:buFont typeface="Arial" panose="020B0604020202020204" pitchFamily="34" charset="0"/>
              <a:buChar char="•"/>
            </a:pPr>
            <a:r>
              <a:rPr lang="en-US" b="1" dirty="0">
                <a:solidFill>
                  <a:schemeClr val="accent1">
                    <a:lumMod val="75000"/>
                  </a:schemeClr>
                </a:solidFill>
              </a:rPr>
              <a:t>District court found that although there was no evidence that def would commit a new crime (he resigned from his teacher position), he had doubtless formed “countless relationships” with children during his time as a teacher and this made it difficult to form appropriate release conditions. </a:t>
            </a:r>
          </a:p>
          <a:p>
            <a:pPr marL="457200" indent="-457200">
              <a:buFont typeface="Arial" panose="020B0604020202020204" pitchFamily="34" charset="0"/>
              <a:buChar char="•"/>
            </a:pPr>
            <a:r>
              <a:rPr lang="en-US" b="1" dirty="0">
                <a:solidFill>
                  <a:schemeClr val="accent1">
                    <a:lumMod val="75000"/>
                  </a:schemeClr>
                </a:solidFill>
              </a:rPr>
              <a:t>Court of Appeals found no abuse of discretion on this order</a:t>
            </a:r>
          </a:p>
        </p:txBody>
      </p:sp>
    </p:spTree>
    <p:extLst>
      <p:ext uri="{BB962C8B-B14F-4D97-AF65-F5344CB8AC3E}">
        <p14:creationId xmlns:p14="http://schemas.microsoft.com/office/powerpoint/2010/main" val="4141963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9BE1-CAEF-0633-0659-FC1017308DA9}"/>
              </a:ext>
            </a:extLst>
          </p:cNvPr>
          <p:cNvSpPr>
            <a:spLocks noGrp="1"/>
          </p:cNvSpPr>
          <p:nvPr>
            <p:ph type="title"/>
          </p:nvPr>
        </p:nvSpPr>
        <p:spPr/>
        <p:txBody>
          <a:bodyPr/>
          <a:lstStyle/>
          <a:p>
            <a:r>
              <a:rPr lang="en-US" i="1" dirty="0"/>
              <a:t>State v. Stevens</a:t>
            </a:r>
          </a:p>
        </p:txBody>
      </p:sp>
      <p:sp>
        <p:nvSpPr>
          <p:cNvPr id="3" name="Content Placeholder 2">
            <a:extLst>
              <a:ext uri="{FF2B5EF4-FFF2-40B4-BE49-F238E27FC236}">
                <a16:creationId xmlns:a16="http://schemas.microsoft.com/office/drawing/2014/main" id="{8DF9B429-0864-E8D4-481B-B876FCC5761E}"/>
              </a:ext>
            </a:extLst>
          </p:cNvPr>
          <p:cNvSpPr>
            <a:spLocks noGrp="1"/>
          </p:cNvSpPr>
          <p:nvPr>
            <p:ph idx="1"/>
          </p:nvPr>
        </p:nvSpPr>
        <p:spPr>
          <a:xfrm>
            <a:off x="1158864" y="2017467"/>
            <a:ext cx="9779183" cy="4235849"/>
          </a:xfrm>
        </p:spPr>
        <p:txBody>
          <a:bodyPr>
            <a:normAutofit fontScale="92500"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District court misread Rule 11-707 because it applies only to polygraph testimony </a:t>
            </a:r>
            <a:r>
              <a:rPr lang="en-US" b="1" i="1" dirty="0">
                <a:solidFill>
                  <a:schemeClr val="accent1">
                    <a:lumMod val="75000"/>
                  </a:schemeClr>
                </a:solidFill>
              </a:rPr>
              <a:t>admitted at trial</a:t>
            </a:r>
            <a:endParaRPr lang="en-US" b="1" dirty="0">
              <a:solidFill>
                <a:schemeClr val="accent1">
                  <a:lumMod val="75000"/>
                </a:schemeClr>
              </a:solidFill>
            </a:endParaRPr>
          </a:p>
          <a:p>
            <a:pPr marL="457200" indent="-457200">
              <a:buFont typeface="Arial" panose="020B0604020202020204" pitchFamily="34" charset="0"/>
              <a:buChar char="•"/>
            </a:pPr>
            <a:r>
              <a:rPr lang="en-US" b="1" dirty="0">
                <a:solidFill>
                  <a:schemeClr val="accent1">
                    <a:lumMod val="75000"/>
                  </a:schemeClr>
                </a:solidFill>
              </a:rPr>
              <a:t>State had no intention of introducing the actual polygraph and only wanted to introduce the statements made directly afterwards</a:t>
            </a:r>
          </a:p>
          <a:p>
            <a:pPr marL="457200" indent="-457200">
              <a:buFont typeface="Arial" panose="020B0604020202020204" pitchFamily="34" charset="0"/>
              <a:buChar char="•"/>
            </a:pPr>
            <a:r>
              <a:rPr lang="en-US" b="1" dirty="0">
                <a:solidFill>
                  <a:schemeClr val="accent1">
                    <a:lumMod val="75000"/>
                  </a:schemeClr>
                </a:solidFill>
              </a:rPr>
              <a:t>Rule 5-501 also wasn’t violated because (1) there was no recording because the FBI doesn’t record them as a matter of policy and (2) the defense had the opportunity to view the raw data at the FBI office. The materials were not in the State’s possession.</a:t>
            </a: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19905161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9B4A-D5D7-05F5-58E7-9BCCD8F2B899}"/>
              </a:ext>
            </a:extLst>
          </p:cNvPr>
          <p:cNvSpPr>
            <a:spLocks noGrp="1"/>
          </p:cNvSpPr>
          <p:nvPr>
            <p:ph type="title"/>
          </p:nvPr>
        </p:nvSpPr>
        <p:spPr/>
        <p:txBody>
          <a:bodyPr/>
          <a:lstStyle/>
          <a:p>
            <a:r>
              <a:rPr lang="en-US" i="1" dirty="0"/>
              <a:t>State v. Stevens</a:t>
            </a:r>
          </a:p>
        </p:txBody>
      </p:sp>
      <p:sp>
        <p:nvSpPr>
          <p:cNvPr id="3" name="Content Placeholder 2">
            <a:extLst>
              <a:ext uri="{FF2B5EF4-FFF2-40B4-BE49-F238E27FC236}">
                <a16:creationId xmlns:a16="http://schemas.microsoft.com/office/drawing/2014/main" id="{1E66DA49-0976-7350-F771-A392F114DCDC}"/>
              </a:ext>
            </a:extLst>
          </p:cNvPr>
          <p:cNvSpPr>
            <a:spLocks noGrp="1"/>
          </p:cNvSpPr>
          <p:nvPr>
            <p:ph idx="1"/>
          </p:nvPr>
        </p:nvSpPr>
        <p:spPr/>
        <p:txBody>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Recognizes the reality that you can’t turn over something you don’t have or that doesn’t exist</a:t>
            </a:r>
          </a:p>
          <a:p>
            <a:pPr marL="457200" indent="-457200">
              <a:buFont typeface="Arial" panose="020B0604020202020204" pitchFamily="34" charset="0"/>
              <a:buChar char="•"/>
            </a:pPr>
            <a:r>
              <a:rPr lang="en-US" b="1" dirty="0">
                <a:solidFill>
                  <a:schemeClr val="accent1">
                    <a:lumMod val="75000"/>
                  </a:schemeClr>
                </a:solidFill>
              </a:rPr>
              <a:t>In a footnote, the Court noted the </a:t>
            </a:r>
            <a:r>
              <a:rPr lang="en-US" b="1" i="1" dirty="0">
                <a:solidFill>
                  <a:schemeClr val="accent1">
                    <a:lumMod val="75000"/>
                  </a:schemeClr>
                </a:solidFill>
              </a:rPr>
              <a:t>Brady</a:t>
            </a:r>
            <a:r>
              <a:rPr lang="en-US" b="1" dirty="0">
                <a:solidFill>
                  <a:schemeClr val="accent1">
                    <a:lumMod val="75000"/>
                  </a:schemeClr>
                </a:solidFill>
              </a:rPr>
              <a:t> claim was undeveloped and unpreserved, but keep it in mind. You still have the separate duty to turn over exculpatory material.</a:t>
            </a:r>
          </a:p>
        </p:txBody>
      </p:sp>
    </p:spTree>
    <p:extLst>
      <p:ext uri="{BB962C8B-B14F-4D97-AF65-F5344CB8AC3E}">
        <p14:creationId xmlns:p14="http://schemas.microsoft.com/office/powerpoint/2010/main" val="4209673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2A68-1C0F-9B33-630D-53CDBC0EB099}"/>
              </a:ext>
            </a:extLst>
          </p:cNvPr>
          <p:cNvSpPr>
            <a:spLocks noGrp="1"/>
          </p:cNvSpPr>
          <p:nvPr>
            <p:ph type="title"/>
          </p:nvPr>
        </p:nvSpPr>
        <p:spPr/>
        <p:txBody>
          <a:bodyPr/>
          <a:lstStyle/>
          <a:p>
            <a:r>
              <a:rPr lang="en-US" dirty="0">
                <a:solidFill>
                  <a:schemeClr val="accent1">
                    <a:lumMod val="75000"/>
                  </a:schemeClr>
                </a:solidFill>
              </a:rPr>
              <a:t>Videotaped Deposition</a:t>
            </a:r>
          </a:p>
        </p:txBody>
      </p:sp>
      <p:sp>
        <p:nvSpPr>
          <p:cNvPr id="3" name="Content Placeholder 2">
            <a:extLst>
              <a:ext uri="{FF2B5EF4-FFF2-40B4-BE49-F238E27FC236}">
                <a16:creationId xmlns:a16="http://schemas.microsoft.com/office/drawing/2014/main" id="{367E22C8-E5DD-AC77-6811-0097C17562ED}"/>
              </a:ext>
            </a:extLst>
          </p:cNvPr>
          <p:cNvSpPr>
            <a:spLocks noGrp="1"/>
          </p:cNvSpPr>
          <p:nvPr>
            <p:ph idx="1"/>
          </p:nvPr>
        </p:nvSpPr>
        <p:spPr/>
        <p:txBody>
          <a:bodyPr/>
          <a:lstStyle/>
          <a:p>
            <a:pPr marL="457200" indent="-457200">
              <a:buFont typeface="Arial" panose="020B0604020202020204" pitchFamily="34" charset="0"/>
              <a:buChar char="•"/>
            </a:pPr>
            <a:r>
              <a:rPr lang="en-US" b="1" i="1" dirty="0"/>
              <a:t>State v. Bryan Keith Berry</a:t>
            </a:r>
            <a:r>
              <a:rPr lang="en-US" b="1" dirty="0"/>
              <a:t>, 2025-NMCA-009</a:t>
            </a:r>
            <a:endParaRPr lang="en-US" b="1" i="1" dirty="0"/>
          </a:p>
          <a:p>
            <a:pPr marL="457200" indent="-457200">
              <a:buFont typeface="Arial" panose="020B0604020202020204" pitchFamily="34" charset="0"/>
              <a:buChar char="•"/>
            </a:pPr>
            <a:r>
              <a:rPr lang="en-US" b="1" i="1" dirty="0"/>
              <a:t>State v. Jacob Granzin</a:t>
            </a:r>
            <a:r>
              <a:rPr lang="en-US" b="1" dirty="0"/>
              <a:t>, A-1-CA-41016 (N.M. Ct. App. Mar. 17, 2025) (nonprecedential)</a:t>
            </a:r>
          </a:p>
        </p:txBody>
      </p:sp>
    </p:spTree>
    <p:extLst>
      <p:ext uri="{BB962C8B-B14F-4D97-AF65-F5344CB8AC3E}">
        <p14:creationId xmlns:p14="http://schemas.microsoft.com/office/powerpoint/2010/main" val="5293280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C6C3-42C1-1ACE-9660-C4D14ED23A05}"/>
              </a:ext>
            </a:extLst>
          </p:cNvPr>
          <p:cNvSpPr>
            <a:spLocks noGrp="1"/>
          </p:cNvSpPr>
          <p:nvPr>
            <p:ph type="title"/>
          </p:nvPr>
        </p:nvSpPr>
        <p:spPr/>
        <p:txBody>
          <a:bodyPr/>
          <a:lstStyle/>
          <a:p>
            <a:r>
              <a:rPr lang="en-US" i="1" dirty="0"/>
              <a:t>State v. Berry</a:t>
            </a:r>
          </a:p>
        </p:txBody>
      </p:sp>
      <p:sp>
        <p:nvSpPr>
          <p:cNvPr id="3" name="Content Placeholder 2">
            <a:extLst>
              <a:ext uri="{FF2B5EF4-FFF2-40B4-BE49-F238E27FC236}">
                <a16:creationId xmlns:a16="http://schemas.microsoft.com/office/drawing/2014/main" id="{776F536E-FC29-63C9-16EE-2434B0F1BC9A}"/>
              </a:ext>
            </a:extLst>
          </p:cNvPr>
          <p:cNvSpPr>
            <a:spLocks noGrp="1"/>
          </p:cNvSpPr>
          <p:nvPr>
            <p:ph idx="1"/>
          </p:nvPr>
        </p:nvSpPr>
        <p:spPr>
          <a:xfrm>
            <a:off x="1158864" y="2017467"/>
            <a:ext cx="9779183" cy="3813062"/>
          </a:xfrm>
        </p:spPr>
        <p:txBody>
          <a:bodyPr>
            <a:normAutofit lnSpcReduction="10000"/>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Defendant convicted of CSCM</a:t>
            </a:r>
          </a:p>
          <a:p>
            <a:pPr marL="457200" indent="-457200">
              <a:buFont typeface="Arial" panose="020B0604020202020204" pitchFamily="34" charset="0"/>
              <a:buChar char="•"/>
            </a:pPr>
            <a:r>
              <a:rPr lang="en-US" b="1" dirty="0">
                <a:solidFill>
                  <a:schemeClr val="accent1">
                    <a:lumMod val="75000"/>
                  </a:schemeClr>
                </a:solidFill>
              </a:rPr>
              <a:t>Four-year-old victim was allowed to give a videotaped deposition in lieu of live testimony under Rule 5-504 – State’s motion was supported by forensic eval done by professional clinical counselor</a:t>
            </a:r>
          </a:p>
          <a:p>
            <a:pPr marL="457200" indent="-457200">
              <a:buFont typeface="Arial" panose="020B0604020202020204" pitchFamily="34" charset="0"/>
              <a:buChar char="•"/>
            </a:pPr>
            <a:r>
              <a:rPr lang="en-US" b="1" dirty="0">
                <a:solidFill>
                  <a:schemeClr val="accent1">
                    <a:lumMod val="75000"/>
                  </a:schemeClr>
                </a:solidFill>
              </a:rPr>
              <a:t>Defendant was not allowed in the room while the deposition was taken but watched it in real time with his attorney who CXed the child</a:t>
            </a:r>
          </a:p>
        </p:txBody>
      </p:sp>
    </p:spTree>
    <p:extLst>
      <p:ext uri="{BB962C8B-B14F-4D97-AF65-F5344CB8AC3E}">
        <p14:creationId xmlns:p14="http://schemas.microsoft.com/office/powerpoint/2010/main" val="36465520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C851-17D3-AAFE-E464-F97C7FFC62F7}"/>
              </a:ext>
            </a:extLst>
          </p:cNvPr>
          <p:cNvSpPr>
            <a:spLocks noGrp="1"/>
          </p:cNvSpPr>
          <p:nvPr>
            <p:ph type="title"/>
          </p:nvPr>
        </p:nvSpPr>
        <p:spPr/>
        <p:txBody>
          <a:bodyPr/>
          <a:lstStyle/>
          <a:p>
            <a:r>
              <a:rPr lang="en-US" i="1" dirty="0"/>
              <a:t>State v. Berry</a:t>
            </a:r>
          </a:p>
        </p:txBody>
      </p:sp>
      <p:sp>
        <p:nvSpPr>
          <p:cNvPr id="3" name="Content Placeholder 2">
            <a:extLst>
              <a:ext uri="{FF2B5EF4-FFF2-40B4-BE49-F238E27FC236}">
                <a16:creationId xmlns:a16="http://schemas.microsoft.com/office/drawing/2014/main" id="{02629B62-C704-E91E-A38A-73867D3CC4BA}"/>
              </a:ext>
            </a:extLst>
          </p:cNvPr>
          <p:cNvSpPr>
            <a:spLocks noGrp="1"/>
          </p:cNvSpPr>
          <p:nvPr>
            <p:ph idx="1"/>
          </p:nvPr>
        </p:nvSpPr>
        <p:spPr>
          <a:xfrm>
            <a:off x="1158864" y="2017467"/>
            <a:ext cx="9779183" cy="4049036"/>
          </a:xfrm>
        </p:spPr>
        <p:txBody>
          <a:bodyPr>
            <a:normAutofit lnSpcReduction="10000"/>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i="1" dirty="0">
                <a:solidFill>
                  <a:schemeClr val="accent1">
                    <a:lumMod val="75000"/>
                  </a:schemeClr>
                </a:solidFill>
              </a:rPr>
              <a:t>Maryland v. Craig</a:t>
            </a:r>
            <a:r>
              <a:rPr lang="en-US" b="1" dirty="0">
                <a:solidFill>
                  <a:schemeClr val="accent1">
                    <a:lumMod val="75000"/>
                  </a:schemeClr>
                </a:solidFill>
              </a:rPr>
              <a:t>, 497 U.S. 836 (1990) – Confrontation Clause right of face-to-face confrontation can be denied only where its denial is “necessary to further an important public policy and only where the reliability of the testimony is otherwise assured.”</a:t>
            </a:r>
          </a:p>
          <a:p>
            <a:pPr marL="457200" indent="-457200">
              <a:buFont typeface="Arial" panose="020B0604020202020204" pitchFamily="34" charset="0"/>
              <a:buChar char="•"/>
            </a:pPr>
            <a:r>
              <a:rPr lang="en-US" b="1" dirty="0">
                <a:solidFill>
                  <a:schemeClr val="accent1">
                    <a:lumMod val="75000"/>
                  </a:schemeClr>
                </a:solidFill>
              </a:rPr>
              <a:t>The public policy is </a:t>
            </a:r>
            <a:r>
              <a:rPr lang="en-US" b="1" i="1" dirty="0">
                <a:solidFill>
                  <a:schemeClr val="accent1">
                    <a:lumMod val="75000"/>
                  </a:schemeClr>
                </a:solidFill>
              </a:rPr>
              <a:t>Craig</a:t>
            </a:r>
            <a:r>
              <a:rPr lang="en-US" b="1" dirty="0">
                <a:solidFill>
                  <a:schemeClr val="accent1">
                    <a:lumMod val="75000"/>
                  </a:schemeClr>
                </a:solidFill>
              </a:rPr>
              <a:t> was State’s interest in protecting child sexual abuse victim from trauma of testifying in abuser’s presence</a:t>
            </a:r>
          </a:p>
          <a:p>
            <a:pPr marL="457200" indent="-457200">
              <a:buFont typeface="Arial" panose="020B0604020202020204" pitchFamily="34" charset="0"/>
              <a:buChar char="•"/>
            </a:pPr>
            <a:r>
              <a:rPr lang="en-US" b="1" dirty="0">
                <a:solidFill>
                  <a:schemeClr val="accent1">
                    <a:lumMod val="75000"/>
                  </a:schemeClr>
                </a:solidFill>
              </a:rPr>
              <a:t>Rule 5-504 and Section 30-9-17 codify this</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743713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02AF-3677-2343-C311-A1BA65413D43}"/>
              </a:ext>
            </a:extLst>
          </p:cNvPr>
          <p:cNvSpPr>
            <a:spLocks noGrp="1"/>
          </p:cNvSpPr>
          <p:nvPr>
            <p:ph type="title"/>
          </p:nvPr>
        </p:nvSpPr>
        <p:spPr/>
        <p:txBody>
          <a:bodyPr/>
          <a:lstStyle/>
          <a:p>
            <a:r>
              <a:rPr lang="en-US" i="1" dirty="0"/>
              <a:t>State v. Berry</a:t>
            </a:r>
          </a:p>
        </p:txBody>
      </p:sp>
      <p:sp>
        <p:nvSpPr>
          <p:cNvPr id="3" name="Content Placeholder 2">
            <a:extLst>
              <a:ext uri="{FF2B5EF4-FFF2-40B4-BE49-F238E27FC236}">
                <a16:creationId xmlns:a16="http://schemas.microsoft.com/office/drawing/2014/main" id="{AE5583A7-5120-574C-FE24-61B2AA5B0A11}"/>
              </a:ext>
            </a:extLst>
          </p:cNvPr>
          <p:cNvSpPr>
            <a:spLocks noGrp="1"/>
          </p:cNvSpPr>
          <p:nvPr>
            <p:ph idx="1"/>
          </p:nvPr>
        </p:nvSpPr>
        <p:spPr>
          <a:xfrm>
            <a:off x="1158864" y="2017466"/>
            <a:ext cx="9779183" cy="4393165"/>
          </a:xfrm>
        </p:spPr>
        <p:txBody>
          <a:bodyPr>
            <a:normAutofit fontScale="92500" lnSpcReduction="20000"/>
          </a:bodyPr>
          <a:lstStyle/>
          <a:p>
            <a:r>
              <a:rPr lang="en-US" b="1" dirty="0">
                <a:solidFill>
                  <a:schemeClr val="accent1">
                    <a:lumMod val="75000"/>
                  </a:schemeClr>
                </a:solidFill>
              </a:rPr>
              <a:t>HOLDING (cont.)</a:t>
            </a:r>
          </a:p>
          <a:p>
            <a:pPr marL="457200" indent="-457200">
              <a:buFont typeface="Arial" panose="020B0604020202020204" pitchFamily="34" charset="0"/>
              <a:buChar char="•"/>
            </a:pPr>
            <a:r>
              <a:rPr lang="en-US" b="1" dirty="0">
                <a:solidFill>
                  <a:schemeClr val="accent1">
                    <a:lumMod val="75000"/>
                  </a:schemeClr>
                </a:solidFill>
              </a:rPr>
              <a:t>Rule 5-504(B)(2) requires def’s presence so Court considered two questions: (1) whether the deposition was justified under Rule 5-504(A) and (2) whether </a:t>
            </a:r>
            <a:r>
              <a:rPr lang="en-US" b="1" i="1" dirty="0">
                <a:solidFill>
                  <a:schemeClr val="accent1">
                    <a:lumMod val="75000"/>
                  </a:schemeClr>
                </a:solidFill>
              </a:rPr>
              <a:t>Craig</a:t>
            </a:r>
            <a:r>
              <a:rPr lang="en-US" b="1" dirty="0">
                <a:solidFill>
                  <a:schemeClr val="accent1">
                    <a:lumMod val="75000"/>
                  </a:schemeClr>
                </a:solidFill>
              </a:rPr>
              <a:t> justified the def’s exclusion</a:t>
            </a:r>
          </a:p>
          <a:p>
            <a:pPr marL="457200" indent="-457200">
              <a:buFont typeface="Arial" panose="020B0604020202020204" pitchFamily="34" charset="0"/>
              <a:buChar char="•"/>
            </a:pPr>
            <a:r>
              <a:rPr lang="en-US" b="1" dirty="0">
                <a:solidFill>
                  <a:schemeClr val="accent1">
                    <a:lumMod val="75000"/>
                  </a:schemeClr>
                </a:solidFill>
              </a:rPr>
              <a:t>(1) district court’s factual findings were sufficient to show the child would suffer unreasonable harm to testify in open court – court discussed all the factors contained in the rule’s committee commentary in making its ruling and those findings were supported by the expert’s testimony</a:t>
            </a:r>
          </a:p>
          <a:p>
            <a:pPr marL="457200" indent="-457200">
              <a:buFont typeface="Arial" panose="020B0604020202020204" pitchFamily="34" charset="0"/>
              <a:buChar char="•"/>
            </a:pPr>
            <a:r>
              <a:rPr lang="en-US" b="1" dirty="0">
                <a:solidFill>
                  <a:schemeClr val="accent1">
                    <a:lumMod val="75000"/>
                  </a:schemeClr>
                </a:solidFill>
              </a:rPr>
              <a:t>(2) district court didn’t make factual findings on this point but def didn’t preserve the error and relied on the child’s deposition in DV and closing arguments. Court therefore declined to review for fundamental error</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1770187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2052-6ED1-BE98-F83E-8C93D02A91FC}"/>
              </a:ext>
            </a:extLst>
          </p:cNvPr>
          <p:cNvSpPr>
            <a:spLocks noGrp="1"/>
          </p:cNvSpPr>
          <p:nvPr>
            <p:ph type="title"/>
          </p:nvPr>
        </p:nvSpPr>
        <p:spPr/>
        <p:txBody>
          <a:bodyPr/>
          <a:lstStyle/>
          <a:p>
            <a:r>
              <a:rPr lang="en-US" i="1" dirty="0"/>
              <a:t>State v. Berry</a:t>
            </a:r>
          </a:p>
        </p:txBody>
      </p:sp>
      <p:sp>
        <p:nvSpPr>
          <p:cNvPr id="3" name="Content Placeholder 2">
            <a:extLst>
              <a:ext uri="{FF2B5EF4-FFF2-40B4-BE49-F238E27FC236}">
                <a16:creationId xmlns:a16="http://schemas.microsoft.com/office/drawing/2014/main" id="{7D107D9A-BEBA-B558-BB39-0DCF09FAE1CC}"/>
              </a:ext>
            </a:extLst>
          </p:cNvPr>
          <p:cNvSpPr>
            <a:spLocks noGrp="1"/>
          </p:cNvSpPr>
          <p:nvPr>
            <p:ph idx="1"/>
          </p:nvPr>
        </p:nvSpPr>
        <p:spPr>
          <a:xfrm>
            <a:off x="1158864" y="2017467"/>
            <a:ext cx="9779183" cy="3832727"/>
          </a:xfrm>
        </p:spPr>
        <p:txBody>
          <a:bodyPr>
            <a:normAutofit/>
          </a:bodyPr>
          <a:lstStyle/>
          <a:p>
            <a:r>
              <a:rPr lang="en-US" b="1" dirty="0">
                <a:solidFill>
                  <a:schemeClr val="accent1">
                    <a:lumMod val="75000"/>
                  </a:schemeClr>
                </a:solidFill>
              </a:rPr>
              <a:t>TAKEAWAY</a:t>
            </a:r>
          </a:p>
          <a:p>
            <a:pPr marL="457200" indent="-457200">
              <a:buFont typeface="Arial" panose="020B0604020202020204" pitchFamily="34" charset="0"/>
              <a:buChar char="•"/>
            </a:pPr>
            <a:r>
              <a:rPr lang="en-US" b="1" dirty="0">
                <a:solidFill>
                  <a:schemeClr val="accent1">
                    <a:lumMod val="75000"/>
                  </a:schemeClr>
                </a:solidFill>
              </a:rPr>
              <a:t>Rule 5-504 is a good tool to protect victims from trauma </a:t>
            </a:r>
          </a:p>
          <a:p>
            <a:pPr marL="457200" indent="-457200">
              <a:buFont typeface="Arial" panose="020B0604020202020204" pitchFamily="34" charset="0"/>
              <a:buChar char="•"/>
            </a:pPr>
            <a:r>
              <a:rPr lang="en-US" b="1" dirty="0">
                <a:solidFill>
                  <a:schemeClr val="accent1">
                    <a:lumMod val="75000"/>
                  </a:schemeClr>
                </a:solidFill>
              </a:rPr>
              <a:t>State made an excellent record on it and def made a poor one</a:t>
            </a:r>
          </a:p>
          <a:p>
            <a:pPr marL="457200" indent="-457200">
              <a:buFont typeface="Arial" panose="020B0604020202020204" pitchFamily="34" charset="0"/>
              <a:buChar char="•"/>
            </a:pPr>
            <a:r>
              <a:rPr lang="en-US" b="1" dirty="0">
                <a:solidFill>
                  <a:schemeClr val="accent1">
                    <a:lumMod val="75000"/>
                  </a:schemeClr>
                </a:solidFill>
              </a:rPr>
              <a:t>Leaves the question of def’s exclusion from the room somewhat open, however. If you have this situation, try to get the district court to make specific factual findings as to the necessity of keeping the def out of the room</a:t>
            </a:r>
          </a:p>
        </p:txBody>
      </p:sp>
    </p:spTree>
    <p:extLst>
      <p:ext uri="{BB962C8B-B14F-4D97-AF65-F5344CB8AC3E}">
        <p14:creationId xmlns:p14="http://schemas.microsoft.com/office/powerpoint/2010/main" val="17166067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829D-DF9B-39BA-94B2-A38813AE3565}"/>
              </a:ext>
            </a:extLst>
          </p:cNvPr>
          <p:cNvSpPr>
            <a:spLocks noGrp="1"/>
          </p:cNvSpPr>
          <p:nvPr>
            <p:ph type="title"/>
          </p:nvPr>
        </p:nvSpPr>
        <p:spPr/>
        <p:txBody>
          <a:bodyPr/>
          <a:lstStyle/>
          <a:p>
            <a:r>
              <a:rPr lang="en-US" i="1" dirty="0"/>
              <a:t>State v. Granzin</a:t>
            </a:r>
          </a:p>
        </p:txBody>
      </p:sp>
      <p:sp>
        <p:nvSpPr>
          <p:cNvPr id="3" name="Content Placeholder 2">
            <a:extLst>
              <a:ext uri="{FF2B5EF4-FFF2-40B4-BE49-F238E27FC236}">
                <a16:creationId xmlns:a16="http://schemas.microsoft.com/office/drawing/2014/main" id="{D155E1BE-3693-AA7B-3968-BD7B87DFD14F}"/>
              </a:ext>
            </a:extLst>
          </p:cNvPr>
          <p:cNvSpPr>
            <a:spLocks noGrp="1"/>
          </p:cNvSpPr>
          <p:nvPr>
            <p:ph idx="1"/>
          </p:nvPr>
        </p:nvSpPr>
        <p:spPr>
          <a:xfrm>
            <a:off x="1158864" y="2017467"/>
            <a:ext cx="9779183" cy="3744236"/>
          </a:xfrm>
        </p:spPr>
        <p:txBody>
          <a:bodyPr/>
          <a:lstStyle/>
          <a:p>
            <a:r>
              <a:rPr lang="en-US" b="1" dirty="0">
                <a:solidFill>
                  <a:schemeClr val="accent1">
                    <a:lumMod val="75000"/>
                  </a:schemeClr>
                </a:solidFill>
              </a:rPr>
              <a:t>FACTS</a:t>
            </a:r>
          </a:p>
          <a:p>
            <a:pPr marL="457200" indent="-457200">
              <a:buFont typeface="Arial" panose="020B0604020202020204" pitchFamily="34" charset="0"/>
              <a:buChar char="•"/>
            </a:pPr>
            <a:r>
              <a:rPr lang="en-US" b="1" dirty="0">
                <a:solidFill>
                  <a:schemeClr val="accent1">
                    <a:lumMod val="75000"/>
                  </a:schemeClr>
                </a:solidFill>
              </a:rPr>
              <a:t>Victim was four at the time of the crimes and nine when she testified </a:t>
            </a:r>
          </a:p>
          <a:p>
            <a:pPr marL="457200" indent="-457200">
              <a:buFont typeface="Arial" panose="020B0604020202020204" pitchFamily="34" charset="0"/>
              <a:buChar char="•"/>
            </a:pPr>
            <a:r>
              <a:rPr lang="en-US" b="1" dirty="0">
                <a:solidFill>
                  <a:schemeClr val="accent1">
                    <a:lumMod val="75000"/>
                  </a:schemeClr>
                </a:solidFill>
              </a:rPr>
              <a:t>She was allowed to testify by videotaped deposition</a:t>
            </a:r>
          </a:p>
          <a:p>
            <a:pPr marL="457200" indent="-457200">
              <a:buFont typeface="Arial" panose="020B0604020202020204" pitchFamily="34" charset="0"/>
              <a:buChar char="•"/>
            </a:pPr>
            <a:r>
              <a:rPr lang="en-US" b="1" dirty="0">
                <a:solidFill>
                  <a:schemeClr val="accent1">
                    <a:lumMod val="75000"/>
                  </a:schemeClr>
                </a:solidFill>
              </a:rPr>
              <a:t>Def could see and hear her by a live internet connection, and communicate with his attorney, who was in the room with the child</a:t>
            </a: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40164619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BB64-8EE9-2A65-8E58-3D6A34E167A9}"/>
              </a:ext>
            </a:extLst>
          </p:cNvPr>
          <p:cNvSpPr>
            <a:spLocks noGrp="1"/>
          </p:cNvSpPr>
          <p:nvPr>
            <p:ph type="title"/>
          </p:nvPr>
        </p:nvSpPr>
        <p:spPr/>
        <p:txBody>
          <a:bodyPr/>
          <a:lstStyle/>
          <a:p>
            <a:r>
              <a:rPr lang="en-US" i="1" dirty="0"/>
              <a:t>State v. Granzin</a:t>
            </a:r>
          </a:p>
        </p:txBody>
      </p:sp>
      <p:sp>
        <p:nvSpPr>
          <p:cNvPr id="3" name="Content Placeholder 2">
            <a:extLst>
              <a:ext uri="{FF2B5EF4-FFF2-40B4-BE49-F238E27FC236}">
                <a16:creationId xmlns:a16="http://schemas.microsoft.com/office/drawing/2014/main" id="{F2360A6F-A32B-F69C-44A9-A14E1A8E3877}"/>
              </a:ext>
            </a:extLst>
          </p:cNvPr>
          <p:cNvSpPr>
            <a:spLocks noGrp="1"/>
          </p:cNvSpPr>
          <p:nvPr>
            <p:ph idx="1"/>
          </p:nvPr>
        </p:nvSpPr>
        <p:spPr/>
        <p:txBody>
          <a:bodyPr/>
          <a:lstStyle/>
          <a:p>
            <a:r>
              <a:rPr lang="en-US" b="1" dirty="0">
                <a:solidFill>
                  <a:schemeClr val="accent1">
                    <a:lumMod val="75000"/>
                  </a:schemeClr>
                </a:solidFill>
              </a:rPr>
              <a:t>HOLDING</a:t>
            </a:r>
          </a:p>
          <a:p>
            <a:pPr marL="457200" indent="-457200">
              <a:buFont typeface="Arial" panose="020B0604020202020204" pitchFamily="34" charset="0"/>
              <a:buChar char="•"/>
            </a:pPr>
            <a:r>
              <a:rPr lang="en-US" b="1" dirty="0">
                <a:solidFill>
                  <a:schemeClr val="accent1">
                    <a:lumMod val="75000"/>
                  </a:schemeClr>
                </a:solidFill>
              </a:rPr>
              <a:t>Legislature and Supreme Court have approved videotaped depositions if necessity to protect the child is found as discussed in </a:t>
            </a:r>
            <a:r>
              <a:rPr lang="en-US" b="1" i="1" dirty="0">
                <a:solidFill>
                  <a:schemeClr val="accent1">
                    <a:lumMod val="75000"/>
                  </a:schemeClr>
                </a:solidFill>
              </a:rPr>
              <a:t>State v. Thomas</a:t>
            </a:r>
            <a:r>
              <a:rPr lang="en-US" b="1" dirty="0">
                <a:solidFill>
                  <a:schemeClr val="accent1">
                    <a:lumMod val="75000"/>
                  </a:schemeClr>
                </a:solidFill>
              </a:rPr>
              <a:t>, 2016-NMSC-024</a:t>
            </a:r>
          </a:p>
          <a:p>
            <a:pPr marL="457200" indent="-457200">
              <a:buFont typeface="Arial" panose="020B0604020202020204" pitchFamily="34" charset="0"/>
              <a:buChar char="•"/>
            </a:pPr>
            <a:r>
              <a:rPr lang="en-US" b="1" dirty="0">
                <a:solidFill>
                  <a:schemeClr val="accent1">
                    <a:lumMod val="75000"/>
                  </a:schemeClr>
                </a:solidFill>
              </a:rPr>
              <a:t>Court rejects def’s argument to certify the case to the Supreme Court to reconsider </a:t>
            </a:r>
            <a:r>
              <a:rPr lang="en-US" b="1" i="1" dirty="0">
                <a:solidFill>
                  <a:schemeClr val="accent1">
                    <a:lumMod val="75000"/>
                  </a:schemeClr>
                </a:solidFill>
              </a:rPr>
              <a:t>Thomas</a:t>
            </a: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a:p>
            <a:pPr marL="457200" indent="-457200">
              <a:buFont typeface="Arial" panose="020B0604020202020204" pitchFamily="34" charset="0"/>
              <a:buChar char="•"/>
            </a:pPr>
            <a:endParaRPr lang="en-US" b="1" dirty="0">
              <a:solidFill>
                <a:schemeClr val="accent1">
                  <a:lumMod val="75000"/>
                </a:schemeClr>
              </a:solidFill>
            </a:endParaRPr>
          </a:p>
        </p:txBody>
      </p:sp>
    </p:spTree>
    <p:extLst>
      <p:ext uri="{BB962C8B-B14F-4D97-AF65-F5344CB8AC3E}">
        <p14:creationId xmlns:p14="http://schemas.microsoft.com/office/powerpoint/2010/main" val="3275881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FD06-27CB-16FA-FB4B-43621FEB08C8}"/>
              </a:ext>
            </a:extLst>
          </p:cNvPr>
          <p:cNvSpPr>
            <a:spLocks noGrp="1"/>
          </p:cNvSpPr>
          <p:nvPr>
            <p:ph type="title"/>
          </p:nvPr>
        </p:nvSpPr>
        <p:spPr/>
        <p:txBody>
          <a:bodyPr/>
          <a:lstStyle/>
          <a:p>
            <a:r>
              <a:rPr lang="en-US" dirty="0">
                <a:solidFill>
                  <a:schemeClr val="accent1">
                    <a:lumMod val="75000"/>
                  </a:schemeClr>
                </a:solidFill>
              </a:rPr>
              <a:t>Confrontation Clause</a:t>
            </a:r>
          </a:p>
        </p:txBody>
      </p:sp>
      <p:sp>
        <p:nvSpPr>
          <p:cNvPr id="3" name="Content Placeholder 2">
            <a:extLst>
              <a:ext uri="{FF2B5EF4-FFF2-40B4-BE49-F238E27FC236}">
                <a16:creationId xmlns:a16="http://schemas.microsoft.com/office/drawing/2014/main" id="{1BCD7199-986E-3D57-46BE-DD4A1325BAD5}"/>
              </a:ext>
            </a:extLst>
          </p:cNvPr>
          <p:cNvSpPr>
            <a:spLocks noGrp="1"/>
          </p:cNvSpPr>
          <p:nvPr>
            <p:ph idx="1"/>
          </p:nvPr>
        </p:nvSpPr>
        <p:spPr/>
        <p:txBody>
          <a:bodyPr/>
          <a:lstStyle/>
          <a:p>
            <a:pPr marL="457200" indent="-457200">
              <a:buFont typeface="Arial" panose="020B0604020202020204" pitchFamily="34" charset="0"/>
              <a:buChar char="•"/>
            </a:pPr>
            <a:r>
              <a:rPr lang="en-US" b="1" i="1" dirty="0"/>
              <a:t>State v. Jose Jorge Romanis-Beltran</a:t>
            </a:r>
            <a:r>
              <a:rPr lang="en-US" b="1" dirty="0"/>
              <a:t>, A-1-CA-41730 (N.M. Ct. App. Sep. 11, 2025) (slip op.)</a:t>
            </a:r>
          </a:p>
          <a:p>
            <a:pPr marL="457200" indent="-457200">
              <a:buFont typeface="Arial" panose="020B0604020202020204" pitchFamily="34" charset="0"/>
              <a:buChar char="•"/>
            </a:pPr>
            <a:r>
              <a:rPr lang="en-US" b="1" i="1" dirty="0"/>
              <a:t>State v. Andres Gonzales-Gaytan</a:t>
            </a:r>
            <a:r>
              <a:rPr lang="en-US" b="1" dirty="0"/>
              <a:t>, A-1-CA-41660 (N.M. Ct. App. Mar. 24, 2025) (nonprecedential)</a:t>
            </a:r>
            <a:endParaRPr lang="en-US" b="1" i="1" dirty="0"/>
          </a:p>
        </p:txBody>
      </p:sp>
    </p:spTree>
    <p:extLst>
      <p:ext uri="{BB962C8B-B14F-4D97-AF65-F5344CB8AC3E}">
        <p14:creationId xmlns:p14="http://schemas.microsoft.com/office/powerpoint/2010/main" val="2992298451"/>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E98C35-9ECE-4425-BCBA-00E118C705CE}">
  <ds:schemaRefs>
    <ds:schemaRef ds:uri="http://purl.org/dc/dcmitype/"/>
    <ds:schemaRef ds:uri="http://schemas.microsoft.com/office/2006/documentManagement/types"/>
    <ds:schemaRef ds:uri="http://purl.org/dc/terms/"/>
    <ds:schemaRef ds:uri="http://schemas.microsoft.com/sharepoint/v3"/>
    <ds:schemaRef ds:uri="http://www.w3.org/XML/1998/namespace"/>
    <ds:schemaRef ds:uri="71af3243-3dd4-4a8d-8c0d-dd76da1f02a5"/>
    <ds:schemaRef ds:uri="http://schemas.microsoft.com/office/infopath/2007/PartnerControls"/>
    <ds:schemaRef ds:uri="230e9df3-be65-4c73-a93b-d1236ebd677e"/>
    <ds:schemaRef ds:uri="http://schemas.microsoft.com/office/2006/metadata/properties"/>
    <ds:schemaRef ds:uri="http://schemas.openxmlformats.org/package/2006/metadata/core-properties"/>
    <ds:schemaRef ds:uri="16c05727-aa75-4e4a-9b5f-8a80a1165891"/>
    <ds:schemaRef ds:uri="http://purl.org/dc/elements/1.1/"/>
  </ds:schemaRefs>
</ds:datastoreItem>
</file>

<file path=customXml/itemProps2.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A8381C-73EB-48EA-B45F-7B7C8C7DF409}">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{B3712E5F-6569-429B-9FF6-578473111C3C}tf45331398_win32</Template>
  <TotalTime>5123</TotalTime>
  <Words>11164</Words>
  <Application>Microsoft Office PowerPoint</Application>
  <PresentationFormat>Widescreen</PresentationFormat>
  <Paragraphs>765</Paragraphs>
  <Slides>151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151</vt:i4>
      </vt:variant>
    </vt:vector>
  </HeadingPairs>
  <TitlesOfParts>
    <vt:vector size="156" baseType="lpstr">
      <vt:lpstr>Aptos</vt:lpstr>
      <vt:lpstr>Arial</vt:lpstr>
      <vt:lpstr>Calibri</vt:lpstr>
      <vt:lpstr>Tenorite</vt:lpstr>
      <vt:lpstr>Custom</vt:lpstr>
      <vt:lpstr>LEGAL CASE UPDATE</vt:lpstr>
      <vt:lpstr>M. Anne Kelly  awoodkelly@comcast.net (505) 250-3302</vt:lpstr>
      <vt:lpstr>CASES FROM NEW MEXICO COURT OF APPEALS AND NEW MEXICO SUPREME COURT FROM OCTOBER 2024 TO NOW</vt:lpstr>
      <vt:lpstr>New Mexico Supreme Court </vt:lpstr>
      <vt:lpstr>New Mexico Court of Appeals -  29 cases</vt:lpstr>
      <vt:lpstr>Rule 12-405 – citation to opinions – a lot of these cases are unpublished</vt:lpstr>
      <vt:lpstr>Pretrial Detention</vt:lpstr>
      <vt:lpstr>State v. Begay</vt:lpstr>
      <vt:lpstr>State v. Begay</vt:lpstr>
      <vt:lpstr>State v. Begay</vt:lpstr>
      <vt:lpstr>Reckless Child Abuse</vt:lpstr>
      <vt:lpstr>State v. Carson</vt:lpstr>
      <vt:lpstr>State v. Carson</vt:lpstr>
      <vt:lpstr>State v. Carson</vt:lpstr>
      <vt:lpstr>State v. Carson</vt:lpstr>
      <vt:lpstr>State v. Candelaria</vt:lpstr>
      <vt:lpstr>State v. Candelaria</vt:lpstr>
      <vt:lpstr>State v. Candelaria</vt:lpstr>
      <vt:lpstr>Child Abuse by Endangerment</vt:lpstr>
      <vt:lpstr>State v. Pino</vt:lpstr>
      <vt:lpstr>State v. Pino</vt:lpstr>
      <vt:lpstr>State v. Lujan</vt:lpstr>
      <vt:lpstr>State v. Lujan</vt:lpstr>
      <vt:lpstr>State v. Lujan</vt:lpstr>
      <vt:lpstr>Medical Neglect Child Abuse Theory</vt:lpstr>
      <vt:lpstr>State v. Deborah Green</vt:lpstr>
      <vt:lpstr>State v. Green</vt:lpstr>
      <vt:lpstr>State v. Green</vt:lpstr>
      <vt:lpstr>Other Child Abuse Cases</vt:lpstr>
      <vt:lpstr>State v. Soto</vt:lpstr>
      <vt:lpstr>State v. Soto</vt:lpstr>
      <vt:lpstr>State v. Soto</vt:lpstr>
      <vt:lpstr>State v. Soto</vt:lpstr>
      <vt:lpstr>State v. Yazzie</vt:lpstr>
      <vt:lpstr>State v. Yazzie</vt:lpstr>
      <vt:lpstr>State v. Yazzie</vt:lpstr>
      <vt:lpstr>State v. Yazzie</vt:lpstr>
      <vt:lpstr>State v. Gonzales</vt:lpstr>
      <vt:lpstr>State v. Gonzales</vt:lpstr>
      <vt:lpstr>State v. Gonzales</vt:lpstr>
      <vt:lpstr>Fourth Amendment</vt:lpstr>
      <vt:lpstr>State v. Fiske</vt:lpstr>
      <vt:lpstr>State v. Fiske</vt:lpstr>
      <vt:lpstr>State v. Fiske</vt:lpstr>
      <vt:lpstr>State v. Fiske</vt:lpstr>
      <vt:lpstr>Discovery</vt:lpstr>
      <vt:lpstr>Ramirez v. Marsh</vt:lpstr>
      <vt:lpstr>Ramirez v. Marsh</vt:lpstr>
      <vt:lpstr>Ramirez v. Marsh</vt:lpstr>
      <vt:lpstr>Ramirez v. Marsh</vt:lpstr>
      <vt:lpstr>Statute of Limitations</vt:lpstr>
      <vt:lpstr>State v. Sandoval</vt:lpstr>
      <vt:lpstr>State v. Sandoval</vt:lpstr>
      <vt:lpstr>State v. Sandoval</vt:lpstr>
      <vt:lpstr>Probation Revocation</vt:lpstr>
      <vt:lpstr>State v. Godinez</vt:lpstr>
      <vt:lpstr>State v. Godinez</vt:lpstr>
      <vt:lpstr>State v. Godinez</vt:lpstr>
      <vt:lpstr>Double Jeopardy</vt:lpstr>
      <vt:lpstr>State v. Urquidi-Martinez</vt:lpstr>
      <vt:lpstr>State v. Urquidi-Martinez</vt:lpstr>
      <vt:lpstr>State v. Uriquidi-Martinez</vt:lpstr>
      <vt:lpstr>State v. Uriquidi-Martinez</vt:lpstr>
      <vt:lpstr>State v. Elliott</vt:lpstr>
      <vt:lpstr>State v. Elliott</vt:lpstr>
      <vt:lpstr>State v. Elliott</vt:lpstr>
      <vt:lpstr>State v. Sandoval</vt:lpstr>
      <vt:lpstr>State v. Sandoval</vt:lpstr>
      <vt:lpstr>State v. Sandoval</vt:lpstr>
      <vt:lpstr>State v. Valverde</vt:lpstr>
      <vt:lpstr>State v. Valverde</vt:lpstr>
      <vt:lpstr>State v. Valverde</vt:lpstr>
      <vt:lpstr>State v. Begay</vt:lpstr>
      <vt:lpstr>State v. Begay </vt:lpstr>
      <vt:lpstr>State v. Granzin</vt:lpstr>
      <vt:lpstr>State v. Siegel</vt:lpstr>
      <vt:lpstr>State v. Siegel</vt:lpstr>
      <vt:lpstr>State v. Jeremy Sandoval</vt:lpstr>
      <vt:lpstr>State v. Jeremy Sandoval</vt:lpstr>
      <vt:lpstr>State v. Jeremy Sandoval</vt:lpstr>
      <vt:lpstr>State v. Jeremy Sandoval</vt:lpstr>
      <vt:lpstr>General Double Jeopardy Principles</vt:lpstr>
      <vt:lpstr>Double Jeopardy as Pretrial Motion</vt:lpstr>
      <vt:lpstr>Witness Recantation</vt:lpstr>
      <vt:lpstr>State v. Arias</vt:lpstr>
      <vt:lpstr>State v. Arias</vt:lpstr>
      <vt:lpstr>State v. Arias</vt:lpstr>
      <vt:lpstr>Polygraph Evidence </vt:lpstr>
      <vt:lpstr>State v. Stevens</vt:lpstr>
      <vt:lpstr>State v. Stevens</vt:lpstr>
      <vt:lpstr>State v. Stevens</vt:lpstr>
      <vt:lpstr>Videotaped Deposition</vt:lpstr>
      <vt:lpstr>State v. Berry</vt:lpstr>
      <vt:lpstr>State v. Berry</vt:lpstr>
      <vt:lpstr>State v. Berry</vt:lpstr>
      <vt:lpstr>State v. Berry</vt:lpstr>
      <vt:lpstr>State v. Granzin</vt:lpstr>
      <vt:lpstr>State v. Granzin</vt:lpstr>
      <vt:lpstr>Confrontation Clause</vt:lpstr>
      <vt:lpstr>State v. Romanis-Beltran</vt:lpstr>
      <vt:lpstr>State v. Romanis-Beltran</vt:lpstr>
      <vt:lpstr>State v. Romanis-Beltran</vt:lpstr>
      <vt:lpstr>State v. Romanis-Beltran</vt:lpstr>
      <vt:lpstr>State v. Gonzales-Gaytan</vt:lpstr>
      <vt:lpstr>State v. Gonzales-Gaytan</vt:lpstr>
      <vt:lpstr>Force or Coercion</vt:lpstr>
      <vt:lpstr>State v. B.S.</vt:lpstr>
      <vt:lpstr>State v. B.S.</vt:lpstr>
      <vt:lpstr>State v. B.S.</vt:lpstr>
      <vt:lpstr>State v. Elliott</vt:lpstr>
      <vt:lpstr>State v. Elliott</vt:lpstr>
      <vt:lpstr>State v. Elliott</vt:lpstr>
      <vt:lpstr>Other Evidentiary Issues</vt:lpstr>
      <vt:lpstr>State v. Chavez Crispin</vt:lpstr>
      <vt:lpstr>State v. Chavez Crispin</vt:lpstr>
      <vt:lpstr>State v. Lee</vt:lpstr>
      <vt:lpstr>State v. Lee</vt:lpstr>
      <vt:lpstr>State v. Lee</vt:lpstr>
      <vt:lpstr>State v. Lee</vt:lpstr>
      <vt:lpstr>State v. Saldivar</vt:lpstr>
      <vt:lpstr>State v. Saldivar</vt:lpstr>
      <vt:lpstr>State v. Saldivar</vt:lpstr>
      <vt:lpstr>State v. Siegel</vt:lpstr>
      <vt:lpstr>State v. Siegel</vt:lpstr>
      <vt:lpstr>State v. Siegel</vt:lpstr>
      <vt:lpstr>State v. Balding</vt:lpstr>
      <vt:lpstr>State v. Balding</vt:lpstr>
      <vt:lpstr>State v. Montoya</vt:lpstr>
      <vt:lpstr>State v. Montoya</vt:lpstr>
      <vt:lpstr>State v. Montoya</vt:lpstr>
      <vt:lpstr>State v. Montoya</vt:lpstr>
      <vt:lpstr>Quote from Lente</vt:lpstr>
      <vt:lpstr>Fifth Amendment</vt:lpstr>
      <vt:lpstr>State v. Quintana-Doizaki</vt:lpstr>
      <vt:lpstr>State v. Quintana-Doizaki</vt:lpstr>
      <vt:lpstr>State v. Quintana-Doizaki</vt:lpstr>
      <vt:lpstr>State v. Trujillo</vt:lpstr>
      <vt:lpstr>State v. Trujillo</vt:lpstr>
      <vt:lpstr>State v. Trujillo</vt:lpstr>
      <vt:lpstr>Severance</vt:lpstr>
      <vt:lpstr>State v. Quintana-Doizaki</vt:lpstr>
      <vt:lpstr>State v. Quintana-Doizaki</vt:lpstr>
      <vt:lpstr>State v. Quintana-Doizaki</vt:lpstr>
      <vt:lpstr>Closing Argument</vt:lpstr>
      <vt:lpstr>State v. Gonzalez-Lopez</vt:lpstr>
      <vt:lpstr>State v. Gonzalez-Lopez</vt:lpstr>
      <vt:lpstr>State v. Gonzalez-Lopez</vt:lpstr>
      <vt:lpstr>State v. Gonzalez-Lopez</vt:lpstr>
      <vt:lpstr>State v. Gonzalez-Lopez</vt:lpstr>
      <vt:lpstr>Preservation and Publishing – Court of Appeals</vt:lpstr>
      <vt:lpstr>Thank you for fighting the good fight!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Kelly</dc:creator>
  <cp:lastModifiedBy>Anne Kelly</cp:lastModifiedBy>
  <cp:revision>2</cp:revision>
  <dcterms:created xsi:type="dcterms:W3CDTF">2024-09-04T21:00:41Z</dcterms:created>
  <dcterms:modified xsi:type="dcterms:W3CDTF">2025-10-22T18:01:10Z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